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96" r:id="rId5"/>
    <p:sldId id="257" r:id="rId6"/>
    <p:sldId id="313" r:id="rId7"/>
    <p:sldId id="314" r:id="rId8"/>
    <p:sldId id="315" r:id="rId9"/>
    <p:sldId id="316" r:id="rId10"/>
    <p:sldId id="309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6FBA"/>
    <a:srgbClr val="4189CC"/>
    <a:srgbClr val="125DA2"/>
    <a:srgbClr val="043C45"/>
    <a:srgbClr val="043C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3DC8A8-F8DD-0840-A204-CF101866A1FD}" v="7" dt="2021-01-07T18:15:32.4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40" autoAdjust="0"/>
    <p:restoredTop sz="97030"/>
  </p:normalViewPr>
  <p:slideViewPr>
    <p:cSldViewPr snapToGrid="0">
      <p:cViewPr varScale="1">
        <p:scale>
          <a:sx n="87" d="100"/>
          <a:sy n="87" d="100"/>
        </p:scale>
        <p:origin x="955" y="7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8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52CF00-5336-4BA6-9EC9-C4B6F2079490}" type="datetimeFigureOut">
              <a:rPr lang="en-GB" smtClean="0"/>
              <a:t>03/03/2021</a:t>
            </a:fld>
            <a:endParaRPr lang="en-GB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182934-0196-42AD-94BB-C04B9416DB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5161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3854.94116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1-03-03T11:07:38.38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002060"/>
    </inkml:brush>
    <inkml:brush xml:id="br4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10626 7943 3264 0,'0'0'7234'0,"0"0"-4362"15,0 0-639-15,0 0-353 16,0 0-255-16,16-25-393 0,-16 25-336 15,0 0-144-15,0 0-328 0,0 0-160 32,0 0-48-32,0 0-160 0,0 0-56 15,0 16-96-15,-5 6 96 16,-6 10 112-16,-6 6-24 0,-6 4-88 16,-1 1 48-16,-4 6-48 15,4-8-152-15,1-6-232 16,2-3-504-1,14-17-1016 1,-2-5-2081-16,9-10-1240 0</inkml:trace>
  <inkml:trace contextRef="#ctx0" brushRef="#br0" timeOffset="231.72">10474 8001 5921 0,'0'0'5825'0,"0"0"-3929"15,0 0-439-15,0 0 215 0,0 0-232 16,0 0-727-16,0 0-201 16,0 0 472-1,17 48-376-15,2-26-264 16,5 3-56-16,4-3-136 16,8-4-56-16,-5-1-32 0,1-4-64 0,-4-4-80 15,-7 1-528-15,7-7-1344 16,-13-3-2553-16,-2 0-3801 0</inkml:trace>
  <inkml:trace contextRef="#ctx0" brushRef="#br0" timeOffset="548.08">11490 7845 7257 0,'0'0'6057'0,"0"0"-3600"15,0 0-1473-15,0 0-368 0,0 0 80 16,0 0 217-16,-24 51-73 15,9-19-360 1,-2 0-304-16,2 5-80 16,-2-2-96-1,2 1-64-15,2-5-800 16,-2-5-905-16,2-8-1191 16,6-8-2794-16</inkml:trace>
  <inkml:trace contextRef="#ctx0" brushRef="#br0" timeOffset="732.95">11351 7928 6129 0,'0'0'5489'0,"0"0"-4129"15,0 0-368-15,0 0 801 16,0 0-209 0,0 0-512-1,96 57-407-15,-68-48-353 0,-1 1-312 16,-3-4-120-16,-12 3-1385 15,-8-4-2840-15,-4-5-3872 16</inkml:trace>
  <inkml:trace contextRef="#ctx0" brushRef="#br0" timeOffset="1102.69">11084 7109 4504 0,'0'0'4874'0,"0"0"-2706"0,0 0-896 31,0 0 889-31,0 0-449 16,0 82-616-16,0-49-376 0,-13 1-151 16,6 4-297-16,-5-6-128 15,0-4-80-15,0-6-64 16,0-3-712-16,-4-9-1089 0,4-4-2456 0,0-6-960 15</inkml:trace>
  <inkml:trace contextRef="#ctx0" brushRef="#br0" timeOffset="1287.55">10949 7117 8913 0,'0'0'3177'0,"0"0"-1241"16,0 0-487-1,0 0-377-15,0 0 616 16,0 0-271-16,0 0-417 31,91 83-392-31,-63-66-312 0,3-2-216 0,-3-2-80 16,-7-4-632-16,-1 1-688 15,-9 6-1185-15,-7-7-2312 0,-4 5-2760 16</inkml:trace>
  <inkml:trace contextRef="#ctx0" brushRef="#br0" timeOffset="1704.17">9475 8026 7785 0,'0'0'2921'15,"0"0"-233"1,0 0-223-16,0 0-569 0,0 0-311 15,0 0-337-15,0 0-640 32,3-29-560-32,-3 42 48 0,0 6-56 15,-7 6 216-15,-6 7-184 16,2 0 0-16,-6 0-72 16,-2-4-224-16,2 4-1216 15,6-10-1273-15,-2-11-2976 0</inkml:trace>
  <inkml:trace contextRef="#ctx0" brushRef="#br0" timeOffset="1904.66">9279 8096 6649 0,'0'0'8034'0,"0"0"-6042"16,0 0-1072-16,0 0 265 0,0 0 111 0,0 0-560 15,100-3-232 1,-68 16-288-1,4 3-176-15,-5 3-40 16,-3 6-208-16,4 10-816 0,-9-4-1521 16,-2-2-3680-16</inkml:trace>
  <inkml:trace contextRef="#ctx0" brushRef="#br0" timeOffset="2252.25">10128 8747 3744 0,'0'0'9026'0,"0"0"-6177"16,0 0-1369-16,0 0-360 0,0 0-7 15,-48 3-489-15,40 19-256 16,-4 3-96-16,-4 2-192 0,4 4-80 0,-4-6-496 31,-3 1-928-31,-9-7-1249 47,3-10-2376-47,5-5-4465 0</inkml:trace>
  <inkml:trace contextRef="#ctx0" brushRef="#br0" timeOffset="2405.88">9868 8813 5753 0,'0'0'7465'16,"0"0"-5648"-16,0 0-825 15,0 0 624-15,0 0-23 0,116 11-529 16,-76-3-504-16,0 3-72 0,-8 1-320 15,0 1-168-15,-4 2-312 16,4 1-1216-16,-8-3-2633 31,-1-4-5993-15</inkml:trace>
  <inkml:trace contextRef="#ctx0" brushRef="#br0" timeOffset="2690.97">11346 8690 3448 0,'0'0'10402'0,"0"0"-7769"0,0 0-1225 0,0 0-495 0,0 0 7 15,0 0 176-15,0 0-608 16,-15 85-248-16,-1-53-160 0,4-1-80 16,-8 2-312-16,4-5-744 31,-12-6-1153-31,8-5-2128 0,5-11-1392 16</inkml:trace>
  <inkml:trace contextRef="#ctx0" brushRef="#br0" timeOffset="2884.95">11196 8763 264 0,'0'0'14187'0,"0"0"-11891"0,0 0-1016 16,0 0 321-16,0 0-385 16,87 25-640-16,-51-22-280 0,0 3-168 46,-4-2-128-46,0 5-296 16,0 5-1344-16,-8-2-2761 0,-9 1-4673 0</inkml:trace>
  <inkml:trace contextRef="#ctx0" brushRef="#br0" timeOffset="3170.07">12463 8610 7601 0,'0'0'7610'0,"0"0"-5906"16,0 0-736-16,0 0 193 15,0 0-9-15,0 0-752 16,0 0 152 15,0 0-192-31,-28 54-200 16,7-22-72-16,1 0-88 0,-3 0-296 15,-5-7-968-15,-4-3-1449 0,0-9-2592 16,12-9-3233-16</inkml:trace>
  <inkml:trace contextRef="#ctx0" brushRef="#br0" timeOffset="3308.09">12319 8683 8513 0,'0'0'8082'16,"0"0"-6778"-16,0 0-399 16,0 0 111-16,103 51-352 0,-66-35-288 15,-1 0-272-15,-5-3-104 16,-3-7-512 0,-12 0-1841-16,-4-6-5720 0</inkml:trace>
  <inkml:trace contextRef="#ctx0" brushRef="#br0" timeOffset="4827.41">8558 7117 5265 0,'0'0'1288'0,"0"0"-128"16,0 0-280-16,0 0 321 0,0 0-121 15,0 0-336-15,0-50-272 16,0 50-112-16,0 4-192 0,0 14 240 16,0 10 344-16,4 14-143 15,-4 6 23-15,4 6-256 16,-1 2-184-16,1 2 8 15,5 16-72-15,-1 11-56 0,-4 17 80 16,-1 5 208-16,-3-5 24 0,4-13-160 31,-4-13-8-31,0 4 40 16,0 2-56 0,0 1-16-16,0 0-8 15,0-4 120-15,0-3-24 0,0 0-127 16,0-2-81-16,0-9 72 15,0-13-64-15,0-5 80 0,0-3-48 16,0 8-88 0,0 8 64-16,0 20 144 15,4 11 288-15,5 18-144 0,-1 1-200 16,-1-1-8-16,1-14-24 16,1-16-40-16,2 0 48 0,2-2-72 15,-2 2-64-15,5 3 96 31,-7-3-56-31,-2 1-32 16,1 0-16-16,0-1-16 0,-3-3-32 0,2-10-56 0,-3-11 80 16,0-14 16-16,-4-3 8 15,0 7-8-15,0 2 8 0,4 7 0 32,0-3 0-32,4-1 8 15,0 2 0-15,0 5 104 0,0-1-112 16,0 5 0-1,-4 0 40-15,0-1-40 16,0 0 0-16,-4-3 0 0,0-3 0 16,0-2 8-1,-4-5-8-15,0-3-48 16,-5 1 48-16,9-4 8 16,-3 1 0-16,-1-5-8 0,4 5 0 15,0 5 24-15,0 4-24 0,0 12 0 16,-4 17 0-16,0 21 56 31,0 7-56-31,-4-4 0 16,4-5 0-16,4-6 80 0,0-1-80 15,-4-1-64-15,4-1 0 0,0-18-80 16,0-11-416 0,0-19-416-16,4 5-513 0,-4-6-967 31,0-9-2657-31</inkml:trace>
  <inkml:trace contextRef="#ctx0" brushRef="#br0" timeOffset="6616.24">5394 10989 5049 0,'0'0'5937'0,"0"0"-4561"16,0 0-992-1,0 0 592-15,0 0 369 16,96 0-297-16,-56 0-432 0,4 0-344 16,4 0-96-16,-1 0-96 15,1 0-80-15,3 0 64 0,2 3-16 0,-1 0-48 31,-1 1 0-31,5-4 0 16,7 2 40-16,-3-2-40 0,8 0-16 16,0 0 16-16,4-6 0 15,-1-4 0-15,17-6 8 16,11-6 96-16,21 0 288 16,3-3 64-1,5 1-96-15,-12 10-7 16,-4 7-105-16,-5 7 48 15,1 0 184-15,-5 10-336 0,-4 6-96 16,-3 3-48-16,-5-1-64 16,5-5 64-16,4 0-96 0,7-10 80 15,9-3 16 1,12 0 8-16,3 0 0 16,5-3-8-16,3-4 24 0,-3 1-24 15,-1 3 72-15,-12 3 136 16,-3 0 24-16,-4 0-88 15,0 3-72-15,7 0-24 32,1 4-48-32,7-4 56 15,4 0-56-15,5-3 0 16,-1 0-8-16,-3 0 16 0,-9 0-8 16,-7 3 8-16,-5 0 0 15,-7 3 40-15,-5 1-48 0,5 3-8 31,-1-8 8-31,5 5-8 0,4-3 8 0,7-1-8 16,1 0 8-16,-1 1 0 0,-8-2-120 16,-7 1-320-16,-1 0 128 15,-6-3-136-15,2 0 136 16,0 0 192 0,1 0 8-16,0 0 96 15,-1 0-80-15,1 0-8 0,-1 0 104 0,-3 0-8 16,0 7 8-16,-4-3 40 15,3 2-32-15,-3 2 48 16,-1 3-56-16,-3-3-24 16,-8 6 16-1,3-5 8-15,1-2-521 16,4 2-247-16,0 1 64 16,-6-1 168-16,10 1 168 15,-4-4 152-15,4 3 152 31,0 1 64-31,-5-1 16 0,-4 2-16 16,-15-6-304-16,-8 2 48 16,-17-7-64-16,2 2 120 0,7 2 152 15,19 3 48-15,1-4 8 0,-1 2 0 0,5-1 64 16,-20-4-64-16,12 0-16 16,-9 0 56-1,-7 0-8-15,-4 0-40 16,-4 0 0-16,-4 0 80 0,3-4 40 15,-2 2 48-15,2 2 72 16,1-3 8 0,3 3 24-16,-2-3-176 15,3 3-8-15,-5 0-16 16,1 0-72 0,-8 0 0-16,-4-4 0 15,-5 4 0-15,-10 0 96 0,-6-3-96 16,-2 3 0-16,-13 0-8 0,0-4-792 15,-13 2-1329-15,-2-2-2512 0</inkml:trace>
  <inkml:trace contextRef="#ctx0" brushRef="#br1" timeOffset="11590.47">7235 9750 12098 0,'0'0'3137'31,"0"0"-2105"-31,0 0-672 16,0 0 456-16,0 0 176 0,0 0-279 0,-11 79-249 0,11-51-48 15,0 5-288-15,0 2-80 16,-5-3-48 0,1-1-304-16,-8 5-1121 15,1-11-1623-15,-2-6-3602 16</inkml:trace>
  <inkml:trace contextRef="#ctx0" brushRef="#br1" timeOffset="11790.97">7063 9876 10850 0,'0'0'4521'15,"0"0"-3345"-15,0 0-976 0,0 0 1104 16,0 0 113-16,88 30-513 0,-43-8-480 0,-2 0-104 31,0 3-224-31,-2 1-96 16,-5-3-680-16,-8-1-1297 15,-13-6-2319-15,-6-7-4698 0</inkml:trace>
  <inkml:trace contextRef="#ctx0" brushRef="#br1" timeOffset="12392.45">7426 11239 12394 0,'0'0'3937'0,"0"0"-2761"15,0 0-392-15,0 0-335 16,0 0 279 0,0 0 224-1,8 64-336-15,-8-26-328 0,0 6-208 16,-8 1 40-16,-3-1-120 15,-6-6-376-15,2-3-744 32,-6-18-1305-32,1-9-2960 0,5-8-2417 0</inkml:trace>
  <inkml:trace contextRef="#ctx0" brushRef="#br1" timeOffset="12530.46">7275 11376 10202 0,'0'0'5569'0,"0"0"-4449"16,0 0 48-1,87 16-135-15,-43-11-377 16,-4 6-232-16,0-8-136 0,-4 0-288 16,-1-3-824-1,-11 0-1601-15,-7-6-4336 16</inkml:trace>
  <inkml:trace contextRef="#ctx0" brushRef="#br1" timeOffset="12831.19">7940 10274 7089 0,'0'0'6665'16,"0"0"-4744"-16,0 0-1505 0,0 0-408 15,0 0 256-15,-3 60 40 16,-6-22-120-16,-3 8-184 16,-3 10-136-1,-2-8-1824-15,1-13-2857 0</inkml:trace>
  <inkml:trace contextRef="#ctx0" brushRef="#br1" timeOffset="13016.07">7793 10388 8105 0,'0'0'8306'0,"0"0"-7178"15,0 0-344-15,88 36 129 0,-49-24-201 16,1 3-232-16,-4-1-280 15,0-3-200-15,-21 6-1448 16,-2-7-3537-16,-13-1-4057 0</inkml:trace>
  <inkml:trace contextRef="#ctx0" brushRef="#br1" timeOffset="13394.92">6562 10506 11378 0,'0'0'3225'16,"0"0"-1761"-16,0 0-464 15,0 0 16-15,0 0-223 0,0 0-497 16,0 0-280-16,-36 28 184 0,19 10-192 15,-2 8-8-15,-1-6-576 0,-23 14-1449 32,7-16-3392-32,-1-10-3737 0</inkml:trace>
  <inkml:trace contextRef="#ctx0" brushRef="#br1" timeOffset="13564.2">6382 10531 6209 0,'0'0'9226'31,"0"0"-7130"-31,0 0-1384 31,116-16-320-31,-80 19-392 0,-5 16-96 16,-3 3 0-16,-3 7 88 16,-1 9-824-16,-5-6-1416 0,-6-9-2785 0</inkml:trace>
  <inkml:trace contextRef="#ctx0" brushRef="#br1" timeOffset="13896.2">6614 11655 14251 0,'0'0'4649'0,"0"0"-3985"0,0 0-216 15,0 0-160-15,0 0-24 16,-52 105-112-16,40-61-152 0,-1 1-616 16,-6 12-1257-16,3-16-2536 15,-5-10-1376-15</inkml:trace>
  <inkml:trace contextRef="#ctx0" brushRef="#br1" timeOffset="14081.07">6318 11811 13362 0,'0'0'4961'16,"0"0"-4240"-1,84-19-265-15,-28 12 280 16,8-2-104-16,0 0-232 0,-1 2-208 16,-10 7-192-16,-6 0-1072 0,-15 23-1137 15,-12-5-2880-15,-9 1-7137 16</inkml:trace>
  <inkml:trace contextRef="#ctx0" brushRef="#br1" timeOffset="14482.06">8040 11569 12914 0,'0'0'3985'15,"0"0"-2969"-15,0 0-111 0,0 0-209 16,0 0 208 0,-24 77-344-16,24-36-344 15,0 0-104-15,-4 3-112 16,0-2-488-1,-11 2-976-15,2-12-2833 16,-2-13-3969-16</inkml:trace>
  <inkml:trace contextRef="#ctx0" brushRef="#br1" timeOffset="14651.29">7856 11732 11978 0,'0'0'4057'0,"0"0"-3273"15,112 28-264-15,-56-19-248 16,3-2-152-16,-7 2-120 16,-3 1-776-16,-18-1-3945 15,-11 1-6369-15</inkml:trace>
  <inkml:trace contextRef="#ctx0" brushRef="#br1" timeOffset="15014.52">7187 12334 7961 0,'0'0'7682'0,"0"0"-5538"16,0 0-1728-16,0 0-416 0,0 0 0 15,0 0 24-15,16 82 248 0,-27-40-272 16,-10 0-40-16,5 2-464 31,-24 3-864-31,9-8-1281 16,3-13-3544-16</inkml:trace>
  <inkml:trace contextRef="#ctx0" brushRef="#br1" timeOffset="15168.15">7052 12433 13258 0,'0'0'4097'0,"0"0"-3377"0,95-6 129 16,-55 6-121-16,4 0-280 0,-8 9-448 31,3 7-1553-31,-11-3-3440 16,-7-4-7585-16</inkml:trace>
  <inkml:trace contextRef="#ctx0" brushRef="#br1" timeOffset="15500.13">8191 12484 328 0,'0'0'14219'0,"0"0"-11715"0,0 0-1344 47,0 0-736-47,0 0-191 16,-32 76-225-16,16-41-8 0,1 3-96 15,-6-6-817-15,6-4-607 0,-9-6-1193 16,7-5-2640-16,2-15-2784 0</inkml:trace>
  <inkml:trace contextRef="#ctx0" brushRef="#br1" timeOffset="15638.14">8012 12630 6753 0,'0'0'9154'0,"0"0"-7298"16,0 0-719-16,119 6-577 15,-79 1-304-15,-3 2-256 16,-2 7-304-16,-11 0-2041 16,-8-3-3120-16</inkml:trace>
  <inkml:trace contextRef="#ctx0" brushRef="#br2" timeOffset="22787.83">7123 7718 4384 0,'0'0'1481'15,"0"0"-1"-15,0 0-288 32,0 0 105-32,0 0-161 0,0 0-112 15,0 0-96-15,-15-25-112 16,15 25-239-16,0 0-169 0,0 0-152 0,0 0-184 0,0 0-72 15,0 3 8-15,0 7 112 32,0 2 392-32,0 4-248 15,7 3-40-15,5-3-80 0,1 3 8 16,2 0 112-16,1 0-32 16,5 4-32-1,-2-1 88-15,-3 3-64 16,4-3 8-16,-4 7-8 15,-1-1-48 1,2 1 8-16,-2 3-32 0,2 0-7 16,3-1 111-16,-1 4-136 15,5-3-16-15,1-1-8 0,-1-2-24 16,-1 2 0-16,5 2-72 0,-4-5 8 31,-4 7 32-31,-1-3-32 0,-2 0 56 16,-6 2 48-16,6 2 56 15,-6-5-40-15,6 4-72 0,-2-3-56 16,6 0 88-16,7 0-88 16,0-5 8-16,0 5 0 31,7 1 80-31,-3 1-32 16,0-2-48-16,-9 4 0 0,-7-3 80 31,5 0-88-31,-10 2 104 0,6-4-16 0,-2-2-32 0,5 3 16 31,8 0-64-31,4 3 0 0,4 0 192 16,7 2-104-16,-2 1-40 0,-5 0 16 15,-1 4-64-15,-7-1-8 16,-4 0 0-16,-8-3 8 0,4 0 56 16,-5-2-64-1,-2-1 0 1,2-4 0-16,2-2 8 0,-2-1-8 0,2 1 0 15,2 0 0-15,1 2 48 16,1 4-48-16,2 0 0 0,1 3-8 16,0 1 16-16,0-2-8 31,4 2 8-31,0-2 0 16,4 3 64-16,-4-3-72 15,4 1 0-15,-5 0 0 0,1 0 0 16,-8 6 0-16,0-2 0 15,-1 3 0-15,-2 2 8 0,-2 1-8 16,9-4 0-16,1 4 0 31,-1-4 8-31,4 1 0 0,-1-1-8 16,6-6 0-16,-6 4 56 0,4-5-56 16,1 2 0-16,-4-4 0 0,0 3 0 15,-8-3 0-15,5 3 56 16,-6-7-56-1,5 7 0 1,-4-6 0-16,4 3 8 0,-4 0-8 16,8 3 8-1,-4 3 0-15,0-2 0 0,-1 1 0 16,-3 2-16-16,-3-1 8 16,-2-3 0-16,5 1-8 31,-4-5 8-31,8 2 0 0,-4-5-8 15,8 1-56-15,0 3 64 16,-1 0 0-16,1 7 8 0,-4-5 24 0,0 8-32 0,-3-4 0 16,-6 0 0-16,2 1 0 31,2 2 56-31,1-6-56 16,4 3 0-1,-1 1 0-15,5 2 0 16,4-3 0-16,0 5 32 0,0 0-24 0,5 6-8 15,-6 1 0-15,-3 1 0 16,4 4 24-16,-5-2-24 16,5-2-8-16,1 3 8 0,3 1-8 15,-1-7 0-15,1 3 0 16,7-3-32-16,-2-4 40 0,-2 1 0 0,1-1 0 31,-3-3 80-31,2 8-80 31,-3-2 0-31,0 1 0 0,-1-4 8 16,6 5 80-16,-2-2-88 16,9-2-8-16,4-3 8 0,0 5-8 15,4-2 8-15,-1-1 0 16,1 2 8-16,-8-2 8 16,3 3-16-16,-6 1-56 0,-2 1 40 15,-2-2 16-15,-2 0 0 16,-3-2 0-16,3-1 0 0,2 2 48 15,-2-5-48-15,5 0 0 16,-4 1 56-16,0-1-8 31,0-2-40-15,0 2 8-16,0 0-16 0,-1 0 16 16,1 1-16-16,-8-3 0 15,-1-1 32-15,-3-10-32 0,-11 1-72 16,-2-10 0-16,-10-2-104 0,-5-8 72 31,0-2-80-31,0 0-16 0,-9-4-16 16,-6-6-240-16,7 0-440 15,-12-6-825-15,7-14-2616 16,-2 1-6009-16</inkml:trace>
  <inkml:trace contextRef="#ctx0" brushRef="#br3" timeOffset="31608.78">7781 6988 1568 0,'0'0'4817'15,"0"0"-3889"1,0 0-640 0,0 0-224-16,0 0 40 0,0 0 280 15,-9 6 368-15,14 4 97 16,3-1-89-16,0 7-296 15,-1 0-136-15,2 6-144 16,-1 0-32-16,-4 4-56 31,0 0 120-31,3 5 272 0,2 4-80 16,3 3 120-16,-1 0-144 16,2 3-160-16,6 1 9 15,-3-4-153-15,5 0 0 0,-6 0-8 16,5-3-16-16,-4 3 32 15,0-3-80-15,-4 6 72 16,0-6 72-16,4 7-24 0,-5-1-8 16,6-3 8-16,-2 1 0 15,2-2 88-15,3 1 144 16,3-1-48-16,-3 2-16 0,1 5-224 16,-6 1 8-1,-2 6 8-15,-2 0-32 0,-7 7 48 16,-4-6 96-16,4 6-128 15,0-4 128-15,1-4-128 16,-2-1 8-16,9 2-16 0,4-1-56 16,0 5 56 15,4 1-56-31,-5 5-8 0,2-4 104 16,-6 0-104-16,2-3 0 15,-9-3 0-15,4-1 8 16,-8-3-8-16,3 2-8 0,1-2 8 15,4 1 16-15,5 3-16 32,-2-1-8-32,2 4-8 0,2 0 16 0,2 0 8 15,-2-3-8-15,1 0 0 0,4 0 48 16,-4 0-48-16,-1 2 0 0,2 1 24 16,-2 7 24-16,6-4 56 31,3 0 16-31,0 0-24 15,4-2 104 1,-5-2-128-16,5 1-64 0,-4 1 120 16,4 11-128-16,-4 17 8 15,-1 18 40-15,-6-12-48 0,-6-13 89 16,-2-22-89 0,-1-13 0-16,-1 7 8 15,10 9-8-15,-2 7 8 16,6-4 0-16,-2-3 0 0,5 0 104 15,0 0-112-15,-4-3 8 0,0-3 24 16,-4 3-32-16,-4-6-48 31,0 3 48-31,-4-4 0 16,0 4 72-16,3 4-64 0,-2-1-8 0,6-1 192 16,2-2-64-1,-2 3 0-15,5-4-32 16,-4 2 24-1,0-2-24-15,0 5-96 32,-4-1 0-32,4-1 96 15,-8 1-96-15,4-3 8 0,4-3 0 16,-4 2 8-16,-1-4 32 0,2 1-48 16,-1 3 0-16,-1-2 0 0,2 7 0 15,-6-5 0-15,1 4-8 0,-3 0 16 16,3-4-8-16,-4 0 0 15,3-4 0-15,1 1 24 0,1-5-16 16,-2 2-8-16,1 1 16 16,0-1-8-16,1 0 40 0,-6 5-48 31,5-5 0-31,-4 3 48 16,0-6-48-16,1 3 0 0,2-2 0 15,-3-2-40-15,4-1 32 0,0-1-80 16,4 3 88-16,0 1 32 31,-4-2-32-31,4 9-8 16,-4-5 8-16,0 0-64 15,0 1 64-15,0 3 0 0,0-7 0 16,-1 0 32-16,6 3-32 16,-2-2 0-16,6 3-8 0,-2-1 0 15,2 4 8-15,-2-4-8 16,2 4 8-1,-2-1 32-15,-2-5-32 16,-6-4-8-16,1-3-64 0,0-7-264 0,0 1-184 16,-4-4-1-16,0-5 297 15,0-2 216-15,-4-4 0 0,0-2-64 47,0-5 72-47,0-5-96 16,-8-2-160-16,-4 0-432 0,-15-21-1000 15,6-9-1329-15,1 2-4801 0</inkml:trace>
  <inkml:trace contextRef="#ctx0" brushRef="#br3" timeOffset="34985">5673 13036 40 0,'0'0'1072'31,"0"0"1512"-31,0 0-447 16,0 0-1033-16,0 0-248 0,0 0-80 16,0 0 97-16,0 0-97 15,0 0-208-15,0 0-40 0,0 0 0 16,0 0-80 0,0 0-96-1,0 0-232-15,8 0 296 16,0 0 112-16,4-3-272 0,-1 0-143 15,10 3 15-15,-5-7-120 16,0 5 128-16,8-5-128 0,-4 1 0 16,3-7 8-16,1-3 40 15,4 1-8-15,-4-2-24 16,1 2-24-16,2-5 112 0,-3 5-104 0,0-4 72 0,4 3 32 16,0-3-48-16,7-8 48 15,-3 2-104 1,0-2 0-16,8-3 168 15,-4 2-176-15,-4 0-16 16,4-1 16-16,0 3 24 16,-1-2 24-1,1-1-96-15,0 2 120 16,4-6-72-16,0-2 8 0,-5 3-8 16,5 1 0-1,1-5 96-15,2 3-88 16,1 0 56-16,0-2-64 15,4 1 0-15,-1 1 80 0,5-2-80 16,4-2 224 0,4-2-144-16,0-2-80 0,4 0 0 15,-4-4 0-15,-9 7 0 16,-3 0 8-16,-5 6 40 16,-7-3-40-16,1 7 0 0,-2-7 40 15,1 0-40-15,7-6 8 31,6-4 136-31,7-2-104 16,4-1 48-16,7-3 56 0,-3 6-104 16,-4 5-32-16,-4 1 48 15,-5 7-56-15,-7-2 88 16,-1-1-96-16,-3-1 8 0,4 1 40 16,4-5-48-16,4-5-8 15,4-2 8 1,7 0 0-16,1-5 0 0,4 4 0 15,-5 1 48-15,-3 0 88 16,-8 5-120-16,-4 4-8 0,-4 0 48 16,-1-3-48-1,2 0 0 1,-2-5-8-16,-3-1 8 16,8 3 40-16,4 0-48 15,-1 0-16-15,9-2 16 16,4 2 0-16,-5-3 40 0,1 5-40 15,-4 4-80-15,-7 3 80 16,-10 0 0-16,1 4 0 0,-9-1 0 16,5 3 0-16,1-6-8 15,2 0 8-15,1 0-56 16,12-4 40-16,0-1 16 16,7-2 0-16,1 1 0 0,0 3-8 15,-4-1 8-15,-4 6-16 16,0-3 8-1,-9 4 0-15,1-3 8 16,0 4 0-16,-1-7-56 0,6-1-24 16,2-1 72-16,9-2 8 0,8-2 0 15,0 2-8-15,3 2-120 16,-7-2 128-16,-4 7 112 16,-12 0-112-1,-1 3 0-15,-15 3-128 16,4 2 80-1,-4-3 48-15,-1-1 0 0,10-1 0 16,2-3-8-16,13 1-32 31,4-4-8-31,4 2-96 0,3-2 136 16,-3 6 0-16,-4 1 8 16,-8 1-80-16,-9 2 80 15,-6 0 8-15,-5-1 24 0,0 4 24 0,-4-7-56 0,4 0-32 16,3-2 32-16,5-5 8 15,3-2 56 1,9 0-64-16,-3 3 0 16,6-3-48-16,-3 5-32 15,0 1 80-15,-5 7-8 0,-3 0-8 16,-4-1 8-16,-8 7 0 16,-4 0-24-1,0-3 32-15,0 2 88 0,4-3-16 16,-1-6-64-16,9-3 0 15,4 1 0-15,4-4 8 16,-4-1-16-16,3 2 0 0,2 2-24 16,-6 3 24-1,-3 3 248-15,0 8-32 16,-4-3 32-16,3 2-144 16,-3 3-48-16,5-3 16 0,2 0-64 15,0-4 64-15,6 0-72 16,3-4 0-16,-5 2 56 0,1-8-56 15,-4 7-8-15,-4 1 8 32,-8 5 0-32,-5 4 8 15,-3 1-8-15,-4 5 0 0,-4 4 96 16,-4 2-96-16,0 0 8 16,-4 4-8-16,-3 0-136 0,2 3-464 31,-3 0-608-16,4 0-801-15,-4 0-1863 16</inkml:trace>
  <inkml:trace contextRef="#ctx0" brushRef="#br4" timeOffset="45826.18">5633 10046 4544 0,'0'0'6786'0,"0"0"-5506"16,0 0-464 0,0 0-47-16,0 0-137 0,0 0-208 15,-31-74-48-15,31 55-48 16,0-6-80-16,0-7-120 0,0 0-40 15,0-6-16-15,3-3 48 16,5 0 32 0,5 0-24-16,6 2-112 15,5 1-16-15,4 4 448 16,12-5-208-16,8 1-184 0,4-3-8 0,7-1 48 16,5-5-96-16,0 2 88 15,4-2-80-15,3-1 136 31,-3 7-48-31,0 0 64 16,-4 3-24-16,0 6-88 16,-10 1-40-16,-1 5 120 0,-1 0-56 15,-5 1 209-15,5 0 15 16,4 3-80-16,4-1 24 0,4 4-72 16,15-1-32-16,-3 6-64 15,-1 1-64-15,1 2 80 16,-12 11-88-16,4 0 0 15,-12 0-8-15,0 13-8 0,-5 0-40 16,-3 6 48-16,8 1 8 16,0-2 8-1,15 5 64-15,25 2 48 16,27-2 184-16,8 2-24 16,6 1-80-16,-18-5-56 0,-32 5-48 15,-22-7-88-15,-22 3 64 0,-11 0-72 16,4 7-48-16,-5 6 48 0,9 5-64 15,-7 2 40 1,-1 3 24 0,3-4 8-1,1 6 0-15,11 2 0 0,17 1 72 16,24 7 144-16,20 6 40 16,8 1-72-16,-21-10 8 0,-27-16-88 15,-21-9-40-15,-6-1-24 31,6 4-40-31,9 9 88 16,4 4-96-16,-1-1 8 0,5 1 24 0,0-1-32 0,-1 4 0 16,1 2 8-1,4 1 112-15,4 3-16 0,-8 0-32 0,7 0-72 32,-7-4 88-32,0 2-80 15,4-4 32-15,-9-4-40 0,6 1 8 31,-2-4 56-31,1 0-56 0,3 1-8 16,5-5 208-16,0 5-87 0,0-1 7 16,3-3-120-1,1 4 48 1,-1-7 8-16,2-4-64 16,2 1 0-16,12 6 64 0,9-3-64 15,12 2 0-15,3-4 8 0,-11-5-8 0,-20-8 56 31,-25-5-8-31,-11-5-32 16,-4-1 80-16,8 1-96 16,3-1 0-16,9 1-8 0,-4-7 16 15,8-3-8-15,-4 0 0 16,7-3 0-16,5-10 32 0,0 0-32 0,-5 1-32 0,2-1 24 31,-2-3 8-31,-4-3-8 16,1 3-8-16,4-3 16 15,-8-4-48-15,4 2 48 0,-1-5-40 16,1 1 32-16,-1 0-56 0,9-4 64 31,0 1 0-15,12-8-56-16,11-2 40 16,17-6 16-16,-12 2-40 15,-21 10 40-15,-23 7 8 0,-16 0 0 16,7-4 32-16,9-6-32 15,4-6 40-15,-1 0-48 0,-3-3 0 16,0-4-8 0,0 0 8-16,4 1-8 15,-1-1 0-15,1 4 0 0,4-4 8 16,0 3 0-16,0-2 0 16,-1 3-40-16,5-4 40 15,-8 0 0-15,0-2 0 0,-1-2-56 31,-3 2 48-31,-4-1-32 16,3-3 32 0,-3 0-64-16,0-3 64 0,8 0 0 0,7-10 8 15,21-15-16-15,20-11-56 16,3-2-97-16,-23 18 17 0,-20 21 144 31,-20 18-80-31,-9 6 72 0,5-6 16 16,8-6-56-16,-1-4 40 0,-6 0-112 15,-6 7 88-15,1 3 40 16,0 2 72-16,-4 8-72 16,0 3 0-16,-8 6 0 15,-4 6 56-15,-9 7-56 32,-7 0-8-32,-8 6-256 0,-20 0-744 15,-16 0-2905-15,-7 6-576 0</inkml:trace>
  <inkml:trace contextRef="#ctx0" brushRef="#br4" timeOffset="47445.78">5681 9766 760 0,'0'0'168'16,"0"0"-32"-16,0 0-8 15,0 0 976-15,0 0 424 16,0 0-559 0,0 0-417-16,0 0-208 15,0-3 216-15,0 3-112 0,0-3-184 16,0 3 296 0,0 0-120-16,0 0 264 15,0 0-7-15,0 0-121 16,0 0-216-16,0 0-152 15,0 0-24-15,0 0-56 16,0 0-56-16,0 0 8 0,-8 0-72 16,0 3 168-16,-3 6 112 15,-6 7 40-15,-3 3 216 16,5 6-88-16,-6 5-72 0,6 4 88 16,-5 7-168-16,8 4-127 15,-1-1-25-15,2 6-80 16,-6 5 24-16,6 2 8 0,-6 6-96 15,-6 14 224-15,3 13 16 16,0-12-64-16,4-5-8 16,5-13-48-16,2-13 72 0,5 8 0 15,-3 6-104-15,-1-4 72 0,3 0 24 32,1 1-40-17,-4-2 120-15,5 2 8 16,-9-2 40-16,3-1-32 15,2-5-176-15,-1-6-48 0,-5-2 8 16,2-7-72-16,3-6 8 16,-1-7 0-16,2-7 56 15,3-2-64-15,4-6-64 16,0-7-600-16,0 0-1040 16,0-13-777-16,4-6-2968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3854.94116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1-03-03T11:09:26.135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20898 4279 4400 0,'0'0'6346'16,"0"0"-4834"-16,0 0-920 31,0 0-344-31,0 0 136 15,-9-15 177-15,9 15-73 0,0 0-264 16,0 0-144-16,0 0-16 16,-4 0-64-16,-4 0-8 15,1 0 8 1,-6 0-432-16,-2 0-641 16,-6 0-631-16,1 0-192 0,-3 0 111 15,-1 3 409-15,7 3 888 0,2-2 400 16,-1-2 88-16,8 3 0 15,4-5 200-15,0 2 760 0,4-2 608 16,0 0 113 0,-4 0-313-1,0 0-328-15,-8 0-352 0,0 0-191 16,0 0-105 0,-4 3-216-16,0 0-96 15,-3 3-40-15,2-2-40 0,2 5-809 31,-5 1-855-31,4 3-592 16,-4 2-513-16,-4 2-184 0,3-1 209 16,2-4 2096-16,-1 1 648 15,1-4 1232-15,2-2 88 0,6 2 489 0,-2-3-137 16,5-2-512 0,-3-1-480-16,2 3-328 15,1-3-208-15,5 3-47 16,-5-2-25-16,-1 2-72 15,-10 3-153-15,2-2-1927 0,6-4-5120 0</inkml:trace>
  <inkml:trace contextRef="#ctx0" brushRef="#br0" timeOffset="17859.18">19474 7649 4320 0,'0'0'5074'0,"0"0"-3154"15,0-4-792-15,0 4-312 16,0-2 457-16,4 2-25 15,-4-5-512-15,13-1-336 0,-5 3-320 32,4 0-8-32,4 1-72 0,-5-3 8 15,-2 3 0-15,2 2 40 0,1-7-48 16,-3 1 96-16,2 3-88 16,6-7 0-16,-6 1 64 0,1-4-24 15,0 0-40 1,4 0 40-1,-4-2-48-15,0-2 56 0,-4 5-48 0,-5-1-8 16,6 1 64-16,-5 2-48 16,0-2 64-16,-4-4-40 0,4 4-32 31,0-5 48-31,-1 1-56 16,6 0 0-16,-5-3 0 0,0 4 0 15,0-2 8-15,0-1-8 16,-4-2 8-16,0-2 0 15,0 3-8-15,0-2 0 16,0 1 8 0,0-2 0-16,-8 3 0 15,8 3 64-15,-4-3-72 16,0 2 8-16,-1-2-8 0,5 4 16 16,0-3 40-16,0-3-56 0,0 2 8 15,0 0-8-15,0 1 0 0,0 2 56 16,-4-3-56-1,1 0-8 1,-1 0 8-16,0 2 8 0,-4-5 0 16,4 4 0-16,-1-2-8 15,2 1 56 1,-1-3-56-16,0 6 0 0,4-6 0 16,-8 3 8-16,4-4-8 31,0 4 0-31,0-3 8 0,-4 4-8 15,4-5 8-15,-4 4 56 16,8 0-56-16,-3 0 8 16,3 0 24-16,0 0-40 0,0 0 0 0,0 0 8 0,0-4-8 31,0 9 0-31,-4-6 0 16,-1 3 0-16,1 2 80 15,-4-1-80-15,4 3 8 0,1-2-8 16,-1-1 8-16,0 0-8 0,4 0 0 15,-5 4 8 1,1-5 0 0,0 4-8-1,0 1 0-15,1-1 8 16,-1-3-8-16,0 3 0 0,-1-2 8 16,5-4-8-16,0 3 0 15,0-3 0-15,0 3-8 16,0-3 8-16,0 0 0 15,0 0 0-15,5-1-8 16,-5 5 16-16,0-1 32 0,0 3-40 16,0-3 0-16,4 0 8 15,-4 1-8-15,7-4 0 0,-3 0 0 16,4 0 0-16,1-4 0 16,-2 4 0-16,-3 3 8 15,0 4 0-15,0-5-8 16,0 5 8-16,1-4 0 0,-1 3-8 15,-1-2 8-15,5-4-8 16,0 3 0-16,4-4 0 0,0 5-48 31,-8-1 48-15,3 0 0-16,2 3 0 16,-5-3 56-16,0 1-48 0,0-5-8 15,0 1 0-15,-1-6 0 16,10 5 0-16,-9-1 0 0,7-2-32 15,-2 1 24 1,3 3 8-16,-5 0-32 16,1 0 32-16,-3 3 0 0,-1 0 0 15,0 3 0-15,-4-2 8 16,0 2 0-16,4-3-8 0,-1 3 0 16,1-6 0-16,4 4-8 31,1-1 0-31,2-3 0 0,-3 0-56 15,5 3 64 1,-6 0 0-16,1 0-8 0,-4 0 8 16,5 0-8-16,-6 1 8 15,5-4 0 1,0-1-8-16,0 1 8 16,4-3 0-16,0-3-24 15,0 3 24-15,0-4 0 0,-5 4 0 16,2 3-8-16,-1-4 16 0,0 4 32 15,-5 0-40-15,6 3-8 16,-1-3 8 0,0 1 0-16,3-1 0 0,2-1 0 15,2 0-48-15,-2-1 48 16,2 5 0-16,-2 1 0 0,-2-2 0 16,1 4 8-16,-3-2 0 0,2 2-8 31,-3 4 0-31,4-7 48 15,-4 3-40-15,4-6-8 16,0 3 0-16,0-3-8 0,4 0 8 0,0 0 0 16,0 3 0-16,-4-3 8 15,-1 6-8 1,2 0-16-16,-2 1 8 0,-2 2 8 31,-1 1 0-31,-1 3-8 16,1-4 8-16,1 4-8 0,-1 0 8 15,-1-4-16-15,5 3 8 16,0-2-40-16,4 0 40 0,-4 2-56 16,0-3 64-1,-4 3-8-15,4 1 8 0,-4 4-8 16,0-4 0-16,4 2 8 16,0-3-8-16,-1 1-40 0,6-3 48 15,3-4-8-15,-1 1 8 16,2-1-8-16,-1-3 0 0,-1 3 8 47,-2 4 0-47,-6-1 0 15,-3 4-8-15,-3 6 8 0,-1-3 0 16,-1-1-8-16,5 4 0 0,0-2-72 16,0 2 32-16,0-5-8 15,4 5-48 1,4 0 88-16,-4 0-32 0,4 0 48 15,-4 0-8-15,4 0 16 0,0 0-16 16,-5 0 8-16,6 0-40 16,-6 0 32-16,6 0-32 0,-2 0-16 31,-2 5 48-31,6 1-8 16,-3-3 16-1,0 0-8-15,4 3-40 16,-4 1 32-16,0-1-32 0,-4 4 48 0,0-4 0 15,-1 3-8-15,-2 1 8 32,3 0-8-32,-1-1-24 15,2 0 32-15,-2 1 0 0,6-1 8 16,-2-2 0-16,2 3-8 0,-6-1 8 16,1-3-8-16,0 1 0 15,0-1 0-15,-4 1 0 0,4 2 0 16,-4 0-8-16,3 1 16 15,-2-1-16 1,-5 1 8-16,4 0-56 16,-1 2 56-16,-2-2 0 0,3 2 0 0,4-2 0 15,-9 2 0-15,10 1 40 16,-1-3-40-16,-5 2-48 0,2 2 48 31,-1-6 0-31,-1 3 0 16,-3-2 0-16,5 3 8 0,-5-2-16 15,0 6 8-15,3-3-40 16,-3 3 40-16,4-1 0 31,1-2 0-31,-2 6 0 16,1-3 8-16,0 3 8 0,-3-3-16 16,2-3-16-16,1 0 16 15,-4-1 16-15,5 1-16 0,2-1 8 16,-3 1-8-16,0-3 8 15,0 3-8 1,0 2 0-16,0 4 0 0,-4 0 0 16,4 0 0-16,0 6-8 15,0-2 16-15,-1 3-8 0,2-4 0 16,-1 3 0-16,0 0 0 16,3-2 0 15,-2 0 8-31,-5-4-8 0,3-1 0 15,-3-3 0-15,0 2 0 16,1-2-8-16,-5 5 8 0,4-5-8 16,-4 2 8-16,0-2-8 15,0 1 8-15,0 3-16 16,0 0 16-16,0-3 0 0,4 7 0 16,-4-4 0-16,0 2 0 15,0-1-8-15,0-1-32 16,-8 3 40-16,3-6 0 0,-3 3 0 15,5 1 72-15,-5-6-72 32,4 3 0-32,-1-4 0 0,-3 2 0 0,1 1 0 15,3 0 0-15,-4 0 0 16,-4 0-8-16,4 0 16 0,0-4-8 16,-4 4 0-16,0-3 0 15,1-4-24-15,2 4 24 16,1-3 0-16,-3-1 16 31,7 1-8-31,-5-3-8 16,-3 5 0-16,9-6 0 0,-10 4-8 15,5-1-56-15,-3 0 16 16,-2 1 48-16,2-3-8 31,-1 2 0-31,-4 1-48 0,4-4-24 16,-4 0 80-16,4 0-136 0,-1 1-24 0,6-1 144 15,-1-2-56-15,-5 2 56 0,2-3-48 16,-1 3-112-16,0-3-184 31,-4 4 88-31,4-4-80 0,-4 0 88 16,4 0 120-16,-4 4 64 16,9-1 32-1,-6 0-24-15,5 0 64 0,1 1 8 16,3-1-48-16,-1 0 32 15,1 5 8 1,0-5-120 0,0 0-40-16,1-3 56 0,-1 4 112 0,0-7-16 15,0 3-24-15,-1 0 32 16,1 0 8-16,0 1 0 0,1-4-8 16,-1 3-8-16,0-1 16 15,0 2 0-15,0-1-16 0,-1 3 8 31,1-2 8-31,-3 2 0 16,3 0-8-16,0 1 8 0,0-4 0 16,-5 6 0-16,6-5 0 15,3 2 0-15,-4-3 0 32,0 3 0-32,4-2-8 0,0 5-56 15,-4-3 64-15,4 4 0 16,0-1-8-16,0 4 8 0,-4-1 0 15,4 1 8-15,-4 4-8 16,-1-5 0-16,2 4 48 16,3-3-48-1,-4 3 0-15,4 3 0 0,0-7 0 16,0 7 40-16,0-6-24 0,0 0-8 16,0-1 88-16,0-5-32 15,0 2-48-15,0-2 40 0,0 0 48 31,0-1-88-31,-4 2 64 0,0-1-72 16,0 3 56-16,-3-1-16 16,-2-2-48-16,1 2 8 15,-3 1 0-15,2 2 0 0,-3-2 0 16,5-1 0-16,-6 1 48 31,5-1-56-31,-3-2 8 16,-2 2 0-16,5-2 0 0,-3-1 56 15,-2 5-64-15,-2-6 0 16,-2 1 8-16,2-3 0 0,-1 8-8 16,-4-9 24-16,4 4-16 31,0 1 0-31,-4 3 0 0,4-4-8 0,-7 1 8 16,2 2 0-16,1-4-8 15,1 6 0-15,2-2 8 0,-2-2 0 16,3 2-8-16,4-3-48 0,-4 4 48 31,8-4 0-31,-5 4-8 16,6-4 8-1,-1 6-8-15,-4-2 8 16,8 0 0-16,-4 0-16 16,-4-1 16-16,5 0 0 0,-2 1 0 15,-3-4 0-15,0 4 16 16,4-1 48-1,-3 1-64-15,-2 3 0 0,1-5 8 16,5 6 64-16,-1-5 24 0,-1 4-16 16,2-3 0-16,-1-1-8 0,-1 0-56 15,1 1 40-15,1-1 80 32,-1 1 56-32,-5 3 80 0,6-3-32 15,-1 2-112-15,4 1-8 16,-5 2-64-16,6-1-56 0,-1 2 112 15,0-2-56-15,0 3 0 16,0-1 88-16,0 3-24 16,-1-3 32-16,-2-3-24 15,3-1-64-15,4 1 40 0,-4-1-96 16,0 1 88-16,0 4 32 31,1-2-56-31,3 3 72 0,0 1-136 16,0 4 0-16,0 0 104 15,0-1-64 1,0-2-40-16,0 1 40 0,0-2-48 16,0 0 88-16,0-3-80 15,0 0-8-15,0 0 40 16,0 0-32-16,0-4-8 0,0 4 0 0,0-3 8 31,0 6 32-31,0-2-24 0,3 1-16 16,1-3 48-16,0 6 8 15,0-10 16-15,0 6 1 16,0-5-25-16,-1-2 48 0,-3 3-88 16,5-7-8-1,-5 3 104 1,0 1-48-16,0-1 32 16,0 1-40-16,0-1-48 0,4 4 144 15,0-1-136-15,0 1 8 16,-4 4 112-16,4-2 64 15,3 1 8-15,-2 3-64 0,-1-3-120 16,0-3 104-16,-4 0-48 0,4-7-56 16,-4 0-8-1,0-6 56-15,0 0-64 16,0 3 48-16,0-3-40 16,0 0 40-16,0 0-32 0,0 0-16 15,0 4 0 16,0-4 96-31,-12 0-96 0,0 0-848 16,-4-4-2945-16</inkml:trace>
  <inkml:trace contextRef="#ctx0" brushRef="#br0" timeOffset="28563.62">23686 6334 10282 0,'-4'-3'3080'0,"4"3"-1959"0,0-3-345 16,0 3 664-16,0 0 24 16,0 0-495-16,0 0-289 15,0 0-112-15,8 0-368 16,12 0 88-16,4-4 72 0,12 2-184 16,7-3-8-16,10-1-88 0,-1 0-72 31,-1-3 88-16,1 2-96-15,-4 2 0 16,-4-2 8-16,-5 0-8 16,-11 7-64-16,-4-3-328 0,-12 0-240 15,0 3-424-15,-8 0-1089 16,-4 6-1872-16,-4 4 857 16,-12-1-5170-16</inkml:trace>
  <inkml:trace contextRef="#ctx0" brushRef="#br0" timeOffset="28801.86">23634 6617 6409 0,'0'0'4249'16,"0"0"-2777"-16,0 0-560 0,0 0 1009 15,0 0-345-15,100 0-656 0,-45-7-312 16,5-3-128-16,9 4-103 31,-2-3-153-31,-7 2-96 16,-4 1-32-1,-16 0-96-15,-9 3-833 0,-6-10-879 16,-14 4-1113-16,-3-1-2272 16</inkml:trace>
  <inkml:trace contextRef="#ctx0" brushRef="#br0" timeOffset="30105.02">20383 3540 6161 0,'0'0'1616'0,"0"0"-400"0,0 0-503 16,0 0 335-16,8-23-40 15,-4 18 48-15,-4-2-96 0,0 0-47 16,0 1-201-16,9-4 8 16,-5 1-280-16,11-7-48 0,5-3-256 15,12-6 0-15,4-11-8 16,12-7-32-16,16-18 8 31,22-28-104-31,26-35 8 16,0-13 48-16,-5-2-56 0,-30 31 0 15,-34 39 16-15,-11 20 40 16,-12 18 72-16,-1 2-16 0,-2 1-112 16,-2 3 104-16,-6 12-104 15,-9 2-96-15,-16 11-1624 0,-9 14-2569 16,-3 2-1384-1</inkml:trace>
  <inkml:trace contextRef="#ctx0" brushRef="#br0" timeOffset="30806.72">21873 4019 5353 0,'0'0'1928'0,"0"0"-584"15,0 0-696-15,0 0 313 16,64-95-33 0,-40 60 40-16,4-12-176 0,15-18-256 15,17-20 0-15,24-23-151 16,4-9-137-16,0 13-96 15,-25 20-88 1,-23 34-56-16,-12 15 192 0,-8 12 96 16,-8 4-40-16,4 4-80 15,-8 5-112-15,-8 10-64 0,-8 22-1905 16,-12 6-1183-16,-4 5-2529 0</inkml:trace>
  <inkml:trace contextRef="#ctx0" brushRef="#br0" timeOffset="31508.44">22275 5124 6345 0,'0'0'2088'0,"0"0"-799"32,0 0-281-32,0 0 128 15,0 0 8-15,105-108-39 0,-62 64-1 16,21-17-320-16,7-21-248 16,17-13-120-1,-12 3-232-15,-20 18-40 0,-20 27-88 16,-17 18-56-16,5 4-216 15,-3 0-328-15,-2 6-264 0,-3 12-680 0,-4 7-1617 32,-12 3-2960-32</inkml:trace>
  <inkml:trace contextRef="#ctx0" brushRef="#br0" timeOffset="34816.49">26874 4959 1320 0,'0'0'1256'16,"0"0"-704"-16,0 0 24 31,0 0-40-31,0 0-63 15,-24 2-241-15,20 3-96 0,-5-3 232 16,6 5 208-16,-9-1-120 16,0 1 304-16,-4 2-40 0,-4 1-216 15,0-1-16-15,-4 4-208 16,0-4-31-16,-4 4 31 16,4 0-80-16,1 2-72 15,3-2-80-15,-1 0-48 0,2-1 24 16,-5 2 24-16,0-5-40 0,0 4 0 31,-8 0 0-15,0-1 168-16,0 4 8 15,0 0 24-15,1-3-32 16,-1 6-120-16,4-4-40 0,5 5 40 16,-5-5-56-1,3 2 64 1,-6 2-64-16,-1 0 0 0,0-5 8 0,-4 3 8 15,4 2 56-15,1-6 72 16,-1 3 40-16,4-4-8 0,7-2-88 16,1 3-80-16,1-4 64 15,2 5-72-15,-3-6 48 0,1 5 8 32,-9 3 16-32,0-3 456 0,0 3-144 0,0 0-152 15,4-1-120-15,5-2-64 16,2-4-40-16,2 1 8 0,6 0-16 15,-3-1 72-15,1 1-72 0,2-1-8 16,-6 4 8-16,3 3 0 31,-4 0 0-15,4-3 0-16,4 2 8 16,0-3-16-16,4 2-208 0,0-5-1256 15,4-2-1817-15</inkml:trace>
  <inkml:trace contextRef="#ctx0" brushRef="#br0" timeOffset="36150.89">25511 5867 5697 0,'0'0'2544'0,"0"0"-1560"0,0 0-711 31,0 0-225-31,0 0 80 0,0 0 48 16,12 0 16-16,-4 0 112 16,4 3 552-16,8 0-368 15,4-3-232-15,0 0-160 0,-1 0 32 16,5 0 32-16,0 0-144 0,0 0 128 15,4 0-136-15,4 4 56 16,-1-4-56-16,6 0 0 16,-2 0-8-16,1 0-384 15,4 0 208-15,-4 0 176 16,0 0 8-16,-5 0-8 0,-2 0 0 16,-6-4-48-16,1 4-32 0,4-3 80 31,-4 3 0-31,0 0-48 15,0 0 32-15,4 0 16 16,0 0 32-16,-1 0-32 0,1 0-176 0,4 0-192 16,-4 0 160-16,-4 0-16 15,-4 0 120 1,-4 3 96 0,-1-3 8-16,-2 0-56 15,-2 0 56-15,2 0 8 16,3 4 0-16,-1-1 40 0,5-3-48 15,4 4-32-15,4-2 32 16,0-2 8-16,4 3-8 0,-4-3 0 16,-5 3 0-1,1-3 96-15,-3 4-96 0,-6-4 8 16,5 0-8-16,4 0-8 16,0 0 8-16,4 0 0 0,0 0 0 15,3 0-8-15,6 0 8 16,-2 0-56 15,-3 0 56-31,0 0 88 16,0 0-80-16,-5 0-8 15,-3 0 8-15,0 0 8 0,4 0-16 16,-4 0 8-16,4 0 40 0,4 2-48 16,-1-2 0-16,2 5 0 15,-1-3 0 1,-1 2 0-16,1-2 0 0,-4 2 0 15,4-2 8-15,-4 3-8 0,-1-3 48 16,1 2-48-16,5-4-8 16,-1 6 8-16,-1-4 0 31,9 2-48-31,0 3 40 0,0-4-264 16,0 0 96-1,-5 0 120-15,1 0 0 0,-4 1 56 16,0-1 0-16,0-1-8 0,0 2-48 15,-4-1 56-15,3-3 0 32,5 0 40-32,-3 0-24 15,-2 0-16-15,-3 0 0 0,4 0 8 16,-4-7 0-16,-1 5-8 0,1 2 8 16,0-3-8-16,4 3-336 0,0 0 56 15,4 0-160 1,4 0-217-1,0 0-1199-15,-5 0 1024 0,1 0 168 16,0 3 440-16,-4-3 224 16,-9 0 128-16,6 0 344 0,-6 0-184 0,-3 0-16 15,4 0 40-15,0 0-312 32,4 0-416-32,-4 0-440 0,4 0-361 15,0 0-7-15,-4 0 696 16,0 0 528-16,3 0 112 0,-6 0-104 15,-2 0-8-15,-3 0 544 16,0 0-296-16,0 0 88 31,0-3-8-31,0 3-40 16,8-7-288-16,-1 4-72 0,5 0-288 16,5 0 360-16,-2-4 160 15,-3 3 208-15,0 2 169 0,-8-1 767 16,-5 0-488-16,-2-1-96 15,-9 4 32 1,-1-2-120-16,-3 2-223 0,1-5-233 16,-5 5-176-16,0 0-304 15,0 0-2521-15</inkml:trace>
  <inkml:trace contextRef="#ctx0" brushRef="#br0" timeOffset="36890.35">29862 5936 5033 0,'0'0'1656'16,"0"0"-1176"-16,0 0-360 0,0 0 64 15,0 0-24-15,0 0 144 32,100-31 112-32,-76 22-96 0,4-3-120 15,-5 1 96-15,5-1 113 0,0-1 63 16,-4 0 16-16,4 0-304 0,-4 1-88 16,3-4 80-16,-3 3 32 15,4-2 104-15,0 2-104 16,0-4-88-16,0 3-48 31,0-3-64-31,0-2-8 16,0 3 0-16,0-3 0 0,-5 0 72 15,5 3 24-15,0-2-88 16,0 1 200-16,0 4 224 31,-4 1-256-31,4-1-120 0,-5 4-48 16,5-4 128-16,-3 1-136 0,3 1 0 0,0-1 0 15,-4-1 0-15,-1 1 16 0,1-1-8 16,-8-3 160-16,4 4-32 31,0-5-80-31,4 5-40 0,-5-1-8 16,5-4 0-16,1 6 0 16,-1-5-8-1,0 3 0-15,-1 1 64 0,-3 1-64 16,0 2 16-16,0-1-8 15,-4 1 104 1,0 3-56 0,-4 3-48-16,4-1 0 0,-4 1 96 0,0 0-104 15,3 0 0-15,-2-3 16 16,2 2-16-16,2-2 8 0,-6 0-8 16,2 0 8-16,-6 2 64 31,1-2-72-31,-4 3 0 0,-4 3-8 15,4 0-120-15,-4 0 120 16,0 0-152-16,0 0-584 0,0 0-712 16,0 0-1105-16,0-4-2472 15</inkml:trace>
  <inkml:trace contextRef="#ctx0" brushRef="#br0" timeOffset="38409.66">31416 5124 3144 0,'0'0'1328'0,"0"0"-1039"0,0 0-89 31,0 0 904-31,0 0 512 16,0 0-448-16,0 0-583 15,0 0-297-15,0-7 48 0,0 4-56 0,0 0-216 16,-8 3 0 15,-5-2-64-31,6-4 8 0,-5 1-8 16,4 3 56-16,-4-5-48 15,0 4 0-15,0-4-8 16,-4 5 16-16,0-5-16 0,-3 4 0 16,-5-3 8-16,-1 2-8 31,1-2 8-31,1 3 0 0,-1 0-8 0,0 0 8 16,0-1 8-16,0 4-16 15,4-3 0-15,-4 3 8 0,0 0-8 16,1 0 8-16,-5 0-8 0,0 0 8 31,0 0-8-31,-4 0 0 16,0 0 8-1,4-3-8-15,0 0 8 16,-3 0 8-16,6 0 40 16,-3 0-48-16,9-1-8 0,-1 1 0 15,3 3 0 1,2-3 0-16,-5 3 8 15,0 0-8-15,0-3 0 0,-8-3 0 16,0 2 16-16,-4-2 248 0,-3 0 48 16,3-1-112-16,-4 1-48 0,4 0-96 15,8 1-40-15,-4 0-8 16,8 2 8-16,1-1 0 0,-2 2 32 31,6 2-48-31,-9 0 8 16,0-4-8-16,-8 1 0 0,-4-3 0 15,0 3 8-15,-4-4 0 0,0 4 0 0,1-7-8 32,3 4 16-32,-1-1-16 15,9 1 0-15,1 3 8 0,-1-2-8 16,4-2 0-16,0 0 0 31,-4 1 0-31,-4-1 16 0,-3 4-16 16,-5-3 0-16,0 0 8 15,0 2-8 1,0-2 0-16,9 3 0 0,-1 3-8 16,4-3 8-16,4 3-144 15,-4-3 24-15,0 0 120 16,-4-1-8-16,-4 1 0 0,0-3 8 0,-3 2 0 31,-2-2 0-31,6 3 0 0,-5-3 0 16,8-1 0-16,0 7 0 15,4-3 0-15,1 0 0 16,-1 3-8-16,-4 0 8 0,0 0-8 16,4 0 8-1,-8 0-8-15,4 0 8 0,-3 3 0 16,3 0-8 0,-4 4 8-16,-1-1 0 15,2-3 0-15,-1 3 0 16,4-2 0-16,0 2 0 15,4-3 0-15,-3-3 0 0,-1 4 0 32,0-1 8-32,-4 0-8 0,0 0-8 0,1 3 8 15,-6 1 0-15,5-4-8 16,5 6-120 0,-5-6-192-1,0 4-32-15,1-4 120 0,-6 0 104 16,5 0 128-1,1-3 0-15,-5 0-8 0,3 0 8 16,-2 0 0-16,-1 0 0 16,1 0 0-16,-2-3 0 15,6 3 0-15,3 0 0 0,0 0 0 16,4 0 0-16,-4 0-8 31,8 0 8-31,1 0 0 0,-5 0 0 0,0 0 8 0,4 0-8 16,-4 0 0-16,-4 0 0 15,4 0 0-15,0 0 0 16,0 0 0-16,0 0 0 0,5 0 0 16,2 0 8-16,1 0-8 15,1 0 0 1,3 0 0-16,0 0 0 0,0 0 0 16,-8 0 0-16,4 0 0 15,-8 0 0-15,0 0 0 0,4 0 0 16,0 0 8-16,9 0-8 15,7 0 0 1,3 0-8 0,5 0-40-16,0 0-680 15,5 0-425-15,6 0 857 16,1 0-5529-16</inkml:trace>
  <inkml:trace contextRef="#ctx0" brushRef="#br0" timeOffset="45172.92">20483 17275 208 0,'-4'0'7777'15,"0"-3"-5056"1,0-4-617 0,0-2-431-1,-1 2-73-15,2 1-32 0,-1 0-271 16,0-1 15-16,0 7-384 15,4-3-216-15,0 0-208 0,0 0-256 16,8-1-64-16,12 2-184 0,12-8-112 31,4 4 112-31,12-4-104 0,7 1 16 16,21-1 16-16,20 1 0 16,27-1 0-16,1 1 72 15,-5 5-96-15,-16 4 88 0,-26-3-216 16,-21 3-176-16,-13 0-216 31,-7 0-328-31,3-4 0 16,-7 4 39-16,0-2 129 0,-16 2 232 15,-8 0 48-15,-8 0-136 16,-4 0-360-16,-39 22 448 0,-2-6-1297 16,2 3-3224-16</inkml:trace>
  <inkml:trace contextRef="#ctx0" brushRef="#br0" timeOffset="45442.41">20567 17380 9634 0,'0'0'4633'0,"0"0"-3481"0,0 0-768 15,0 0 496-15,0 0 416 16,123 6 65-16,-59-3-601 0,7-3-160 15,6 3-152-15,-10 0-256 16,4-3-56-16,2 4-136 16,-9-4-56-1,-1 0-368 1,-3 0-552-16,8-16-673 0,-21 0-1287 16,-10-3-3866-16</inkml:trace>
  <inkml:trace contextRef="#ctx0" brushRef="#br0" timeOffset="52960.26">25443 11147 1456 0,'0'0'2352'0,"0"0"-1111"32,0-10 439-32,0 7-696 15,0-3 96-15,4 3-71 0,0 0-129 16,-4 0 24-16,5 3-112 16,-5-4-272-16,0 4-264 0,0 0-136 15,0 0-8 1,0 0-96-16,0 0 32 15,0-3 16-15,-5 0 232 0,-7-3-160 0,1-1-128 16,-2-2-8-16,2 3 97 31,-2-4-89-31,5 1 0 0,-3-5 0 16,-2 5 8-16,2 0 40 16,-1 3-56-16,0 0-48 15,-4 2 40-15,-4 1 8 0,4-1 0 0,-4 4 0 16,0 0-8-1,-3 0 8-15,2 0-8 16,-3 0-65-16,-4 7 73 16,4 3 8-16,-3-2-8 0,3 6 0 15,-4-5 0-15,0 4 41 16,4 2-41 0,0-2-8-16,5 3-49 31,-2 0 57-31,-3 3 0 0,5 0 8 15,-5 4 0-15,3-1-8 0,-3-1 0 16,9 2 0-16,-1 0-8 16,4 2 8-16,0 0-8 0,0 0 8 15,0 4 0 1,0 0 0-16,4 3 0 16,-4-4 0-16,5 1 24 15,-6-1-16-15,5 1-8 0,1-3 0 16,3 2 8-16,-1 0 81 0,1-2-81 15,4-1 0-15,0 0 136 32,0-3-136-32,0 1 40 15,9-5 32-15,2 5-80 16,1-4 128-16,1 0-120 0,2 0-8 31,1 1 56-31,4-2-56 16,0-2 8-16,0 4 56 0,3-5-64 15,-2-2 88-15,3-1-80 16,-4-1-8-16,-1 1 104 0,-2-6-104 0,-6 4 0 16,6-1 0-16,-6-3 0 15,10-2 40-15,-2 3-40 0,5-5 0 16,4-2 104 0,4 0-56-1,7 0 0 1,-7 0-32-16,0 0-8 0,-4 0 72 15,-8 0-80-15,1-2 0 16,-10-2 88-16,5 1-88 0,-4-1 8 16,7 1-8-16,2-4 0 31,3 5 56-31,0-11-56 16,8 3 0-16,3-3 56 0,1 1-56 0,-4-1 0 0,-4 1 0 15,-4 3 0-15,-8-1 32 16,-4 0-32-16,-4 1 16 0,3-1 72 31,-7 1 264-31,5-4-168 16,2-3-96-16,-3-2-88 0,9-3 80 15,-2 2-80-15,1-2-8 0,0-5 8 16,0 4 0-16,-4 3 0 0,-3-6 0 16,-6 6 8-1,1-3 8 1,-4 2 32-16,0-2-48 15,4-1 88-15,0 2-88 0,0-2 0 16,5 1 0 0,-6 0 8-16,1 3 56 0,-4-4-64 15,0 5 0-15,0-1 48 32,0 3-48-32,-7-3 0 15,-2 3 0-15,1 3 8 0,-3-3-8 16,2 0 8-16,1 1-8 15,0-2 8-15,1-1 0 0,-2 1-8 16,5-1 0-16,-4 2 0 16,-3-3 0-16,2 2 0 15,-2 3 8-15,-2 0-16 16,1-2 8 0,-3 4 0-16,2-4-8 15,-2 3 0 1,3 1 0-16,-4-4 8 0,4 2 0 15,0 0-8-15,-3 1 16 16,-2 3-8-16,-7 0 0 16,5 1-56-16,-5 3 8 0,-8 2 32 15,4 1-32-15,0 3 48 16,-4 0 0-16,0 0-16 0,0 0-40 16,-12 13-1160-1,12-1-521-15,4-1-2912 0</inkml:trace>
  <inkml:trace contextRef="#ctx0" brushRef="#br0" timeOffset="54247.6">23407 13208 6785 0,'0'0'1792'15,"0"0"-743"-15,0 0-121 16,0 0 168-16,0 0 32 15,-7-25-360-15,3 21-23 0,0 1-145 16,-1-1-184 0,1 1-144-16,-4 0-56 0,-3 3-128 15,-2-2-80-15,-6 2 120 0,-1 0-80 16,-1 0-32-16,-2 8 32 16,-5 9 0-16,0 2-48 15,0 6 8 16,0 7 112-31,4 3-120 16,0 6-48-16,5 7 40 0,2-1 16 16,6 1-8-16,-2 2 0 0,9-1-72 15,4 1 8-15,0 1 64 16,9-7 0-16,7-2-48 16,4-4 48-16,8-3 0 15,4-10-72-15,3-6 72 0,1-3 80 16,8-10-32-16,0-3-48 15,7-3 8-15,1 0 120 16,4-15-128-16,0-5 0 0,-9-5 0 31,-2-6 72-15,-6-7-72-16,-7-6-80 16,-4-21-8-16,-4-18 88 0,-4-18 136 0,-8 13-136 15,-12 14 8-15,0 27 184 16,-8 21-120-16,-8-6 280 15,-4 4 368 1,-3-1-304-16,-9 2-120 16,4 7-24-16,-4 1-95 0,0 3 47 15,0 7-216-15,-8 5 0 16,4 4 0-16,-7 0-8 0,2 0 8 16,-2 13-8-16,3 3 8 31,4 6-16-31,4 3-136 15,8 7-721-15,12 19-759 0,4-10-1481 0,8-6-3264 0</inkml:trace>
  <inkml:trace contextRef="#ctx0" brushRef="#br0" timeOffset="56684.67">23459 13160 6601 0,'0'0'1928'16,"0"0"-1015"-16,0 0-297 0,0 0-48 15,0 0 288-15,0 0-320 16,-16-13 8-16,16 7 520 0,0-3-575 16,0-4-257-1,4-6-144-15,0 0-8 16,4-4 0-16,0-2-8 16,-4-4-16-16,0 1 24 0,5 3 56 0,-2-4 0 15,1 0-120-15,0 1-8 16,4-1 96 15,0-3-96-31,4-3 64 16,-4 0 32-16,3-2-16 15,2 2 48-15,-6 0-136 0,6-1 80 16,-6 5 8-16,2 3-88 16,2 2 80-16,-2 1-80 0,-2 2 0 15,5 1 0 1,0-3 0-16,4 0 0 0,0-1 0 15,0 0 0-15,4 1 48 16,-1 0-48-16,5-1 0 0,-4-2-8 16,4 2 8-16,-4 1-8 31,1 3 8-31,-2-1-8 0,5 1 0 16,4 0 8-16,4 3-96 0,8 0 96 15,-1 0 0-15,1 2 0 0,-4-2-8 16,3 5 8-16,-2 0 0 15,-5 2 0 1,-1 2 0-16,-7 0 8 16,0 1-8-16,4 0-8 0,-4 2 8 31,8-2-8-31,7 2 8 0,5 1 0 16,8-3-32-16,-3 6 32 15,2-4 0-15,-7 4 0 16,-1 0 0-1,-3-4 0-15,0 4 16 0,-4-3-16 16,0 3 0-16,3 0 8 16,6-1-8-16,3 2 0 0,-1-2 0 0,9 4 8 15,-4-3-8-15,0 3 0 32,0 0 8-32,-1 0-8 0,0 0 0 15,5 0-8-15,-4 7 8 16,4-1 0-16,-4 0 0 0,4-6 0 15,-5 2 0 1,1 2 0-16,4-1 0 16,-1 1 0-1,-3-1 0-15,4 3 0 16,-4 1-8-16,4 2 8 0,-5-3 0 16,1 4 8-16,-4-1-8 15,4 4-8-15,0-4 8 0,-1 1 0 16,5-1-8-16,-4 4 8 31,8-1 0-31,-9-1-8 0,5 1 8 0,-8 1 0 16,3-4 0-16,-6 5 8 15,-6-5-16-15,-6 1 8 0,-5-1 0 16,-9 0 8-16,1 1-8 16,-4-1 0 15,-1 4 16-31,9 3-8 0,0 1 72 15,4-3 120-15,9 2-64 16,2 0 32-16,1 3-96 0,-4-2-16 16,-4-1-48-16,-12-4-8 15,-5 1 0-15,-10-4-48 16,-1 1-80-16,-5-4 128 16,-3 0 0-16,4 1 8 0,0-1-8 15,0 0 0-15,5 1 88 16,-2-4-24-16,1 0-64 0,0 0 96 15,1 1-80-15,-6-4 24 32,1 2-40-32,-4-2 0 0,0 0-8 15,0 0-120-15,-4 0-848 0,-20 0-521 16,0 0-551-16,0-2-5370 0</inkml:trace>
  <inkml:trace contextRef="#ctx0" brushRef="#br0" timeOffset="56969.54">27312 12339 3848 0,'0'0'6130'0,"0"0"-4546"0,0 0-312 16,0 0-176-16,0 0-279 0,0 0-345 0,0 0-312 15,96 11-64-15,-76-1 8 0,12-4-104 16,3 4 144-16,9-7-96 31,4 4-48-31,3-2 0 16,1-1-376-16,-7-2-8 0,-10-2 80 31,-7 0-144-31,-12 0-313 0,-16-6-695 0,0-6-2433 16,-16-3-1352-16</inkml:trace>
  <inkml:trace contextRef="#ctx0" brushRef="#br0" timeOffset="57216.89">27711 11972 10986 0,'0'0'2808'0,"0"0"-367"0,0 0-305 15,0 0-351-15,0 0-857 16,0 0-760-16,0 0-96 0,35 23 32 16,-19 12 96-16,4 9-40 0,0 4-152 0,-4 2 48 31,-4-1-56-31,-4-5-72 16,-8-3-640-16,0 0-1240 0,0-5-2177 15,-4-17-3857-15</inkml:trace>
  <inkml:trace contextRef="#ctx0" brushRef="#br0" timeOffset="78538.06">19909 17027 3240 0,'0'0'5697'0,"0"0"-3680"0,0 0-633 16,0 0-360 0,0 0-111-16,0 0-201 15,0 0-248-15,0 0-160 0,0 0 168 16,0 0 0-16,0 0 48 47,0 0 8-47,0 0-192 0,0 0-104 15,0 0 8-15,12 0-47 16,7 0 223-16,14-3-192 0,-1 0-96 16,12 0 64-16,-1 3-192 0,9 0 8 15,0 0 32-15,4 6-32 16,4 4 32-16,-5-4-40 0,5 1 8 0,0-5 88 31,-4-2-88-31,3 0 120 0,5-6 112 16,0-10-48-16,-1 4 104 15,-3-1-176-15,-8 4-104 16,-8 2 88-16,-12 4-104 16,-4 3 0-16,-4 0 0 15,-4 0 0 1,-5 0 48-16,10 0-48 16,-1 0 0-16,8 0 64 0,-1 0-16 15,1-3 16-15,-4 3-56 16,-9 0-8-16,-2 0 56 15,-6 0-56-15,-3 3-96 0,-3 0 0 32,-5 0-328-32,0 1-360 0,0 2-320 15,0-3-1-15,-13-3-1759 16,6 0-5690-16</inkml:trace>
  <inkml:trace contextRef="#ctx0" brushRef="#br0" timeOffset="80574.17">13036 8838 7361 0,'0'0'2425'16,"0"0"-745"-16,0 0-760 0,0 0-88 16,0 0 329-16,0 0-177 0,0-6-352 15,0 6-176-15,0 0-160 31,0 0-192-31,0 0-104 16,0 0-200-16,0 0 144 0,-12 0 56 16,-8 6 40-16,-12 5 120 15,-4-3-96-15,-7 3-16 16,-5 1-48-16,4-2 0 0,0-1 48 31,8 4-48-31,4-4 0 16,5-2 0-16,11-1 0 15,4 1 0-15,8-7-8 0,4 0-144 16,0 0 64-16,0 0-296 0,0 0 296 16,0 0 88-16,0 3 72 15,0 3-64 1,0 0 72-16,0 1 184 16,0 5 16-16,-4 1-136 0,0 3-72 0,4 6 232 15,0-3-136-15,0 7 16 31,0 2 64-31,8 7-112 0,-1 3 264 32,2 3-223-32,-5 3 23 15,0 5-32-15,0-2-40 0,-4 4-40 16,0-4-32-16,0 1-40 16,0-3 232-16,0-1-240 0,0-6 176 15,0 7 112-15,0-4-72 16,0 7-24-16,0 3-56 15,0 0-96-15,-8 5 192 0,-1-2-184 16,-2 3 8-16,3 4 56 16,0-4-48-16,3 0 0 15,2 1-64-15,-1-5 40 0,4 4-8 16,0 0-32 0,0 4-8-16,0-1 64 15,-4 1-56-15,0-1 0 0,-4-3-8 0,4 0 8 16,-8 4 112-16,0-4-120 15,0-1 0-15,-4-1 40 16,0-1-32 15,4 0 40-31,-4-4-48 16,4-2 8-16,1 0 128 0,-2 3-136 16,5-1 80-16,1 4-16 15,3 4-56-15,4 2 56 16,0-4-64-16,0 5 8 0,8-7 96 15,3-9-104 1,6-5-40-16,-2-4 24 0,5-11 16 0,4-2-72 16,4-4-24-16,4-10 96 15,8-3 16-15,3-6-16 16,9 0-672-16,25-15-776 0,-14-4-1601 31,-8-11-6065-31</inkml:trace>
  <inkml:trace contextRef="#ctx0" brushRef="#br0" timeOffset="81877.35">13758 8862 5337 0,'0'0'1112'0,"0"0"424"16,0 0 105-16,0 0-177 31,0 0 0-31,0 0 8 0,0 0-71 0,-13-26-409 0,13 22-496 16,4-2 40-16,8 4-432 15,4-9-96-15,8 5 0 0,4-4 0 32,8 1 0-32,3-4-8 15,6 7-32-15,-10 0 32 0,-3 3 72 32,-15 3-72-32,-6 0-96 0,-7 6-96 15,-4 7 192-15,0 5 0 0,0 5 120 16,0 2 32-16,0 6-96 15,-4 2-48 1,4-1 40 0,0 2-48-16,0 8 96 0,4-2-24 15,0 2-24-15,0 6 160 0,-4-1-120 16,0 4 48-16,0 3 104 0,0 4-144 16,0-2 201-16,0 2-25 15,0-1-24-15,0-10 136 0,0 4-176 31,0-1 56-31,0-1 8 16,0 1-128-16,0 1 152 0,-4 4-160 0,4 1-88 16,-8 1 152-16,8 4-120 0,-4 2 40 15,0-2 24-15,1 3-136 16,-1-4 88 0,-1 3-96-16,-3 0 8 15,4 1 104-15,0-7-112 16,4 4 8-1,0-7 56-15,0-1-56 0,0-5 32 16,0 0-40-16,0 0 0 16,0-4 96-16,4-3-96 15,0 4 0 1,4 0 0-16,-3-4 0 16,-1-4 72-16,3 5-72 15,-7-2 0-15,4 0 32 0,-4 1-32 0,0 0 0 16,4 6 0-16,-4 1 8 0,0 3 88 31,0 3 0-31,0-1-96 16,0 1 96-16,0-2-48 15,0-5-48-15,0-5 64 0,0-8-64 16,0 2 72-16,-4-8-72 16,0-3 0-16,-7-3 8 15,-2 0-8 1,-2-6 0-16,-6 0 48 15,-6-10-40-15,-5-2-8 16,-24-23-192-16,5-10-1248 16,2-9-4409-16</inkml:trace>
  <inkml:trace contextRef="#ctx0" brushRef="#br0" timeOffset="83102.42">13315 9257 1280 0,'0'0'1176'0,"0"0"-320"0,0 0-368 15,0 0 96-15,0 0 137 0,0 0 95 16,0-31 320 0,-4 29 168-16,4-2-55 15,0 4 95-15,0-3-224 16,0 3-88-16,0 0-128 15,0 0-111-15,0 0-521 0,-4 0-200 16,4 0-72-16,-4 9 0 0,0 1 0 31,0 3 0-31,1 0 48 0,3-1-24 16,0-3-24-16,0-2-312 16,3-4-40-16,9-3 352 0,4 0 416 15,4 0-192-15,-4-13-128 0,-4-5 96 31,-5-1-192-31,-7-7-304 0,0 6 280 16,-3 2 24-16,-13 8 200 16,0 7-200-16,-4 3 56 0,4 3-16 15,1 13-40-15,2 6 0 16,5 3 8 0,8 0 64-1,0 1-72-15,0-3-8 16,4-4-64-16,8-10 64 0,4-3 8 15,-4-6 8-15,4 0 312 16,-8-6-168-16,-4-16-152 0,-4-3-8 16,0-5-64-16,-8 5 72 31,-12 6 200-31,4 3-104 0,-4 13-96 0,5 3 0 16,6 13-48-16,5 9 40 15,4 6-120-15,4 2 120 0,12-8-40 16,5-3-152-16,-2-7 200 15,1-5 136 17,-8-7 56-32,0-7 48 0,-8-8-192 15,-4-7-48-15,0 2-16 16,-9-1 16-16,-6 8 152 0,3 7-152 16,0 6-24-16,4 8-776 15,8 34-408-15,0 3-833 31,0-4-5448-31</inkml:trace>
  <inkml:trace contextRef="#ctx0" brushRef="#br0" timeOffset="83866.63">13315 9988 8025 0,'0'0'1841'0,"0"0"-345"15,0 0 8-15,0 0-664 0,0 0-423 16,0 0-417 0,0-3-129-1,0 12 129 1,0 8 113-16,0-4-17 16,0-1-48-16,0-2-48 0,0-1-8 15,0-9-72-15,8 0 80 16,4 0 224-16,0-12-40 0,0-5-16 0,-4-5-104 15,-4-3-64-15,-4-1 0 32,0 10 288-32,0 7 616 0,0 6 0 15,-4 3-496-15,-4 6-344 16,4 10-64-16,-4 3 0 0,8 3-8 16,0 1-40-16,0-5-136 15,3-4 176-15,6-8-176 31,-1-4 96-31,0-2 88 16,0 0 160-16,0-8-8 0,-8-9-152 16,0-2-160-16,0-3 160 0,0 3 56 15,-13 3 88-15,-2 10 192 16,2 2-120-16,2 4-72 16,-1 4-144-1,4 9 8-15,4-1-24 0,4 1 24 16,0-1-16-16,0 5-32 15,0-8 40-15,0 7-624 0,0-3-1864 16,0 0-2489-16</inkml:trace>
  <inkml:trace contextRef="#ctx0" brushRef="#br0" timeOffset="84405.64">13406 10537 8857 0,'0'0'2289'0,"0"0"-545"31,0 0 273-31,0 0-785 0,0 0-456 15,0 0-256-15,0 0-392 0,0 0-120 16,-15-22 64 0,7 25-72-1,0 10-8-15,0-3 8 0,4 2-8 0,0 1 0 16,4-7-64-16,0 0-216 16,0-2-224-16,8-4-48 0,3 0 512 31,6-4 0-31,-6-11-24 15,2-7 72-15,-5-1 0 0,-4 1 8 16,-4 2 440-16,0 6 256 31,-21 7-64-31,6 3-160 0,-5 4-288 0,0 7 24 16,4 9-216-16,4 3 49 16,8-3-114-16,4 0-15 0,0-4-96 0,12-5 40 15,0-4 136-15,4-3 16 31,-4 0-16-31,-4-13-200 0,0-6 8 16,-8 4-32-16,0 2-24 16,-16 2 80-16,0 11-704 15,-4 20-496 1,0 12-409-16,4 3-2248 0</inkml:trace>
  <inkml:trace contextRef="#ctx0" brushRef="#br0" timeOffset="84906.85">13359 11068 6617 0,'0'0'3177'16,"0"0"-833"-16,0 0-1080 0,0 0 513 15,0 0-449 1,0 0-672-16,0 0-184 0,0 0-136 16,0 0-112-16,0 0-152 15,0 0-72-15,0 0 0 16,4 0-128-16,0-3 128 0,0 0 40 16,0-4-40-16,-4 3 0 31,3 4-88-16,-3 0-184-15,0 0 264 0,0 0 0 0,0 0 8 32,0 0 8-32,0 0-8 15,0 0-128-15,5 0-64 16,7 0 192-16,3-5 192 0,-2-9-88 16,-2 2-56-16,-7-4-24 0,-4 4 24 15,0-2 88-15,-19 12 72 16,-9 2-120-16,0 0 88 0,-4 9-176 15,8 10-8-15,0 3 0 0,12 17-928 16,8-11-2240 0,4-2-6346-1</inkml:trace>
  <inkml:trace contextRef="#ctx0" brushRef="#br0" timeOffset="85354.7">13311 11604 4945 0,'0'0'2656'0,"0"0"-1088"0,0 0 81 15,0 0 639-15,0 0-791 16,12-9-497-16,0-1-648 0,-4 1-272 0,-1 0 104 16,-7 2-56-1,0 7 440 1,0 0 208-16,-3 0-128 0,-9 0-512 16,0 0-104-16,0 4-24 15,8 4-16 1,0 3-72-16,4-5-152 0,4 0 96 15,12-4 136-15,0-2 72 32,4 0 128-32,-1-2-136 0,-2-10 184 15,-9-7-119-15,-8-1-113 16,0-5 432-16,-20 6-24 16,-4 0-160-16,4 3-192 0,-4 9-72 0,8 14-448 0,9 12-2009 31,-2 0-2968-31</inkml:trace>
  <inkml:trace contextRef="#ctx0" brushRef="#br0" timeOffset="89079.28">13036 12856 1720 0,'0'0'8218'0,"0"0"-6274"16,0 0-232-16,0 0-559 15,0 0-569-15,0-13-584 0,0 22-8 16,0 10 8 0,0 0 8-16,4 7-8 15,8-1 88-15,0-2-80 16,8-8 0-16,-1-3 0 0,6-5-8 0,-1-7-16 15,0 0-416-15,0-12-216 0,-1-14 207 32,-3-2 193-32,-3-11 120 15,-10 2 120-15,-7-3 8 16,0 13 440-16,0 4 801 0,-3 17 247 16,-10 6-376-1,-2 12-880-15,2 18-160 0,5 11-72 16,4 6 8-1,4 4 24-15,0 3-16 16,8 3-16-16,9 3 96 16,-2 14-96-16,1 8 0 15,-12 14 0-15,0 2 8 0,-4-19 48 16,-4-15-56-16,-7-23-8 0,-2-3 8 31,-6 3-8-31,-1 0 8 0,-8-2 0 16,-4-8 288-16,0-15 505 15,-4-6-33-15,1-10-128 0,-6-7-96 16,5-21-248-16,1-8-72 16,3-11-104-16,12-20-104 31,8 1-16-31,12 2-552 16,12 4-640-16,43 6-745 15,-6 12-3208-15,2 11-5721 0</inkml:trace>
  <inkml:trace contextRef="#ctx0" brushRef="#br0" timeOffset="89279.77">13550 13195 11882 0,'0'0'2425'15,"0"0"-681"1,0 0-488-16,0 0-520 15,0 0-520-15,0 0-112 0,96-63-104 16,-68 63-64-16,0 0-592 0,3 0-1336 16,-10 9-1017-16,-6 3-4040 15</inkml:trace>
  <inkml:trace contextRef="#ctx0" brushRef="#br0" timeOffset="89449.02">13475 13416 8993 0,'0'0'2865'31,"0"0"-1225"-31,0 0-551 16,0 0 551-16,103-8-896 0,-51-2-536 0,20 1-208 16,-13 3-704-16,-6-5-3441 0</inkml:trace>
  <inkml:trace contextRef="#ctx0" brushRef="#br0" timeOffset="89680.74">14136 13287 14026 0,'0'0'2697'0,"0"0"-1057"0,0 0-583 0,0 0-609 16,0 0-448-16,0 0-64 31,95-44-664-31,-39 31-1057 0,-4 6-2752 16,-8-5-4529-16</inkml:trace>
  <inkml:trace contextRef="#ctx0" brushRef="#br0" timeOffset="89881.25">14562 12960 13098 0,'0'0'3009'0,"0"0"-1161"16,0 0-847-16,0 0-569 15,0 0-328-15,0 0 360 16,16 98-96-1,-12-47-272-15,0 12-40 0,-4 30-56 16,0-14-1568-16,4-9-3626 16</inkml:trace>
  <inkml:trace contextRef="#ctx0" brushRef="#br0" timeOffset="94946.8">14359 10432 4705 0,'0'0'2000'16,"0"0"-176"-16,0-12-447 0,0 10-353 16,0-3-8-16,0 3-96 15,0 2-360-15,0 0-304 16,0 0-80-16,0 0-176 0,0 0-40 16,0 2-8-16,4 11 48 15,-1 0 537-15,2 10-257 0,7-4-136 16,-4 6 40-16,4 0-56 15,4-3-64-15,4 3 112 16,4-4-120-16,-1-2 0 0,5-8-48 31,8-1 8-31,0-6 144 0,0-4-144 16,4 0 72-16,-1 0-72 0,2-7 80 16,-2-9 8-16,-3 0-96 0,-4-3-8 15,-4-3 152-15,0 0-152 16,-4-4 8-1,-5 4 64-15,9-3-24 32,0 0-48-32,8 0-64 0,8-5 64 15,7 1 24-15,5 7-24 16,4-3-64-16,4 3 64 16,0 3 0-16,-5 3 8 0,-6 4-8 15,-1 5 8 1,-5 0 144-16,1 2-32 15,8 5-40-15,4 0 0 0,7 0-16 0,5 5 24 16,12 15-88-16,11 2 0 16,-3 3 24-16,-17-3-24 0,-6 1-56 31,-26-5 56-31,9 8 8 16,-1 2 32-16,-10-2-40 15,-5 0 0 1,-5 2-8-16,1-3 8 0,-8 1-40 15,0-4 40-15,0 0 8 0,-8-3 0 16,3-2-8 0,-6-5 8-16,-1 1 24 15,-5-7-32-15,2 1-8 16,-5-4 0-16,0 0-56 16,-4-3-1696-16,-13 0-2297 0,5-10-2569 0</inkml:trace>
  <inkml:trace contextRef="#ctx0" brushRef="#br0" timeOffset="95247.55">16602 10385 8057 0,'0'0'2345'31,"0"0"-369"-31,0 0-39 16,0 0 263-16,0 0-440 15,0 0-599-15,0 0-633 0,0 0-344 16,16-28-184-16,-4 37-184 16,8 10 184-16,8 3 64 0,8 3-56 15,4 8 64-15,-5-5-72 16,5 1 8-16,-7-1-8 16,-14-2 48-16,-7-1-72 15,-12-2 24-15,-4-4-376 0,-23-4-256 16,-18 1 232-16,-46 0-617 15,15 0-1311 1,0-7-2017-16</inkml:trace>
  <inkml:trace contextRef="#ctx0" brushRef="#br0" timeOffset="95927.12">15657 9553 7137 0,'0'0'1512'0,"0"0"-255"16,0 0-313-16,0 0 56 15,0 0-80 1,0 0-312-16,-39-35-424 16,23 39-128-16,-4 11 272 0,-4 5-71 0,5 8 15 15,-2 4 80-15,5 2-80 16,5 8-56-16,7 2-200 0,4-2 56 31,0-4-64-31,15 0-8 16,9-3-160-16,8-10-64 15,4-3 224-15,12-6 240 0,4-10-8 0,3-6-152 0,1 0 112 16,-4-12-136-16,0-7-48 16,-12-6 72-1,-12-10-80-15,-9-4 0 16,-14-5-8-16,-5-4-8 16,0 1 16-16,-16-7 168 0,-9 3-96 15,1 0-16 1,-8 7 96-16,1 5-40 15,-9 12-40-15,0 10-56 16,1 14-32 0,-5 3 16-16,4 20-56 15,4 7-8-15,8 9 8 16,4 14-1216-16,8-5-1641 0,4-14-4144 0</inkml:trace>
  <inkml:trace contextRef="#ctx0" brushRef="#br0" timeOffset="96497.34">15945 9251 6329 0,'0'0'2144'16,"0"0"-871"-16,0 0-161 16,0 0 72-16,0 0-440 15,0 0-312 1,-16 0-96-16,-4 20-56 0,0 12 49 0,-4 3-73 15,0 9 352-15,-4 6 24 16,-4 1-320-16,0 3 72 0,-4 1-32 16,1-1-104-16,-1-1-136 31,0 1-40-31,4-6 96 0,4 0-160 16,8-7-8-16,5-9 48 0,2-4 0 15,9-9-48-15,4-9-48 0,0-4-744 16,0-6-872-16,13-6-145 15,-2-10-1063-15</inkml:trace>
  <inkml:trace contextRef="#ctx0" brushRef="#br0" timeOffset="99319.82">17777 8906 7577 0,'0'0'1328'0,"0"0"-663"15,0 0-417-15,0 0-240 0,0 0 120 16,0 0-128-16,-35-3 0 31,14 3 168-31,-6 0 0 0,-9 0 8 16,-4 3 56-16,1-3-112 31,3 0 64-31,4 0-96 0,8 3 64 16,4-3 184-16,12 0-80 15,4 3-256-15,4 3-24 0,0 4 24 16,0 3 360-16,4-1-64 0,4 7-8 0,-5 3 64 31,1 4-120-31,1-1 208 0,-1 6 113 16,-4 5-17-16,0 5-32 15,0 3-224-15,0 4-8 16,0 6 88-16,0 4-144 0,0-2-80 16,0 2 128-1,0 2 120 1,0-6 8 0,-4-3 8-16,-1 3-80 0,1 0 41 15,1 1-153-15,-1-3 128 0,0 3-32 16,4 2-88-16,0 0 32 15,0 4-128-15,0-5-112 0,0 1 136 32,0 4-128-32,0-1 96 0,-4 13 24 15,-5-10-88-15,2 4 80 16,-1 0-128-16,-4-13 8 16,4 7 88-16,0-4-96 0,0 0 8 0,0 0 0 15,4 3 0 1,0-2 96-16,-4 1-104 15,8 5 0-15,-4 0 56 0,4-1-40 32,-4 4-8-32,0-1 32 15,4-1-32-15,-3 1 56 0,3-2-64 16,-5-5 0-16,1 2 16 16,0-4-16-1,4 0-32-15,-4-7 32 16,4 2 0-16,-4-2 80 0,4-2-80 0,0 3 0 15,-4-6 24-15,4 2-24 16,-3 4-8-16,-6-3 8 0,5-1 8 31,-4 2 40-31,5-2-48 16,-1 3-16-16,4-2-56 0,0 0 72 16,0-1-64-16,0 1 64 15,0-1 16-15,0 1 64 0,0-4-80 0,0 1 0 16,-4-4 40-1,-1-6-40 1,-3 0 0-16,8 1 0 16,0-3 0-16,0 6-16 15,8-1-160-15,8 3 176 16,1 3-24-16,-2 1 24 0,2 0 0 16,-6-1 56-16,1-6-40 31,-8 1 64-31,0-12-80 15,-4-2 64-15,4-1-40 0,-4-12-24 16,8 1-48-16,0-3 40 0,8-1-208 0,7 0-8 16,14 4 40-16,6 0-16 0,10 0 184 31,22-1-752-31,-15-5-2017 16,-8-7-8881-16</inkml:trace>
  <inkml:trace contextRef="#ctx0" brushRef="#br0" timeOffset="101092.87">18411 8893 4136 0,'0'0'721'0,"0"0"-33"0,0 0-88 16,0 0 432-16,0 0-112 15,0 0-232-15,40-42-31 16,-29 40-225 0,13-2-328-16,4 4 8 15,12 0-112-15,-3 0 16 16,2 0 8-16,1 0-24 0,-5 0 0 15,-7 6 8-15,-7-2-8 16,-14 3-72-16,-3 2-80 0,-4 0 152 16,0 4 432-16,0 3-88 15,4 3-16 1,1 3 112-16,3 3 0 16,-1 1 168-16,5 5-224 0,-3 1-168 0,-2 10 112 15,-3-4-248-15,-4 6 48 31,0 6-8-31,0 2-64 0,-4 5 136 32,-3 0 1-32,3 1-17 15,-5-5 176-15,5-2-80 0,4-4 80 16,-4 4 160-16,4 0-200 16,-3 3 72-16,-1 3-152 0,-4 0-112 15,-5 4 80-15,6-1-72 16,-5-2-8-16,3 2 64 15,2 0-24-15,3-3 64 16,0 4-16-16,4-2-112 16,0 2 72-16,0-5-72 15,0-1-88-15,0-1 120 16,0-3-56-16,0 0 121 0,0-1-73 16,0 7-120-16,0 0 216 15,-4 4-160-15,-8-1-8 0,4 0 16 16,-4 1-8-16,4-1 8 0,0 1-64 15,4-1 0-15,-4 3 104 16,4 11-104 15,0 11 0-31,4-5 40 16,-4-7-40-16,4-10 72 0,-4-11-72 16,0 7 0-16,0 5 48 15,0-1-48-15,4-5 0 16,-4-4-8-16,4-4 16 0,0-5-8 15,-3-5 0 1,3 0 0-16,0-3 32 0,-5 1-32 16,5 0-8-16,0 3 8 0,0-2 0 15,0 2 0-15,0 0 0 16,0 0-24-16,5 3 16 0,-2-2 8 31,1 3 0-31,0-7 8 16,-4 0 40-1,0-7-40-15,0-1 0 0,0-8 40 16,0-3 32-16,0-3-80 16,-4 3 0-16,0-4 0 0,1 5 0 15,3 1 16 1,0 5-16-16,3-3-16 16,9 2-40-16,0 0 56 15,0 1-56-15,0-1 56 0,-5-6 8 16,-2 3 56-16,-5-2-64 15,0-5 8-15,0 1 88 0,-5 0-96 16,2 0 0 0,-5-3 0-16,-4 5 0 15,-4-1 72-15,-8 1-72 0,-8 5 0 16,-8 0 112-16,-3-2-104 0,-1 2-8 16,0-4 0-16,-8-7-456 0,9-3-1345 31,11-9-4168-31</inkml:trace>
  <inkml:trace contextRef="#ctx0" brushRef="#br0" timeOffset="102026.31">18220 9175 7033 0,'0'0'1200'31,"0"0"-528"-31,0 0-111 16,0 0-313-16,-80 10-16 0,68 6 16 0,9 3-136 16,3-1-24-16,0 6-88 0,3-6-104 15,9-2 104-15,4 0 72 16,0-7-72 0,-5-2-120-16,2-7 120 15,-5 0 408-15,-4-7-272 16,-4-11-136-1,0-2 80-15,0-6 176 0,0-2-152 16,0 3 24-16,0 6-120 16,0 3 352-16,-4 13 360 15,0 3-472 1,-4 6-240-16,-1 14-8 16,6 5 0-1,-1 1-8-15,4-5-80 0,0-5 72 16,7-3-48-16,6-10 64 15,-1-3 208-15,0 0 24 0,0-13-120 16,-8-2-112-16,-4-4-72 16,0 6-80-16,-16 13-368 15,-4 0-1176-15,-4 2-1305 0</inkml:trace>
  <inkml:trace contextRef="#ctx0" brushRef="#br0" timeOffset="102580.92">18208 9703 200 0,'0'0'7113'16,"0"0"-5593"0,0 0-175-16,0 0-497 15,0 0-536-15,-88-16-216 16,80 35-96-16,8 3 0 0,0 7 0 16,0 2 0-16,13-2-56 15,2-3-56-15,5-5-808 0,3-4-505 31,2-8 281-31,-5-9-48 16,-5 0 664 0,-2-14 168-16,-5-5 360 0,-8-6 104 0,0-6 936 15,-4 2 104-15,-17 1-256 16,-3 9-15-16,1 6-65 0,3 13-368 31,4 0-344-31,8 16-72 0,8 13-24 16,0 6-8-16,4-3 8 15,12-1-80-15,4-10-272 0,0-4-768 16,-4-7 615-16,-1-10 505 0,-6-4 296 16,-1-14-215-1,-8-8 159-15,0 0 480 32,-13 1-248-32,-6 6-8 15,-5 6-320-15,-4 13-144 0,4 7-432 16,4 13-2417-16</inkml:trace>
  <inkml:trace contextRef="#ctx0" brushRef="#br0" timeOffset="103166.8">18252 10239 7881 0,'0'0'1945'0,"0"0"-321"15,0 0-168-15,0 0-127 16,0 0-337-16,-80-28-688 15,68 43-304-15,4 8 0 0,4 4-248 16,4 3 248-16,4-2-424 31,12-3-529-31,-1-8-79 0,6-5-112 16,-1-12 1144-16,-5 0 144 0,-2-3-56 16,-5-16 40-16,-8-6-120 0,0-1 104 15,0-2 424-15,-21 5 72 0,2 10-152 31,-5 5-167-31,0 8-65 0,8 6-144 16,4 13-80-16,8 6-200 16,4 4 192-16,4-4-64 0,12-3 0 15,4-6-441-15,4-7-23 16,-4-4 528 0,-1-5 16-1,-2-11-8 1,-10-11 136-16,-3-3 184 0,-4-1 240 0,0-2 609 15,-7 9-545-15,-14 2-32 16,2 15-528-16,-1 2-56 0,-8 34-16 16,4 8-1760-16,4-4-2465 15</inkml:trace>
  <inkml:trace contextRef="#ctx0" brushRef="#br0" timeOffset="103668.06">18192 10794 9033 0,'0'0'2665'0,"0"0"-593"0,0 0-711 0,0 0-649 16,0 0-288-16,-92 0-288 16,76 17-136-16,5 2-24 0,11 2-80 15,0-1-144-15,7-1-672 32,17-6-545-32,0-4 425 15,0-3 8-15,0-6 208 0,-4-3 568 16,-8-12 256-16,-9-9 208 0,-3-1 488 0,-3 4 360 15,-17 2 344 1,0 7-319 0,-4 7-289-16,5 5-448 15,2 7-344-15,9 16-24 0,8 4-96 16,0 5-16 0,16-3-176-16,4-7-384 0,4-3-457 15,-4-6 401-15,0-10 352 16,-12-3 400-16,-1-10 176 31,-7-8 16-31,0-8 880 0,-7-2 233 16,-9 3-393-16,-4 2-352 15,4 8-384-15,4 15-176 0,0 8-744 0,5 18-1705 0,-2 6-2248 16</inkml:trace>
  <inkml:trace contextRef="#ctx0" brushRef="#br0" timeOffset="104169.29">18112 11239 6361 0,'0'0'5161'16,"0"0"-3857"-16,0 0-1016 0,0 0-224 15,0 0-48-15,0 0 40 0,0 0 32 32,0 0 24-32,0 57-56 0,0-41-8 15,0-6-48-15,0-4-168 16,8-3 168-16,4-3 40 0,4 0 136 16,0-3 8-16,-4-6-104 15,0-4 16-15,-8 7-15 31,-4-1 583-31,0 7 416 16,-4 0-464-16,-12 0-400 0,0 0-120 16,0 3-96-16,1 10 0 0,6 0-88 15,9-1-112-15,0-2 96 16,4-1-56-16,8-5 160 16,4-4 160-1,-4 0-80-15,0 0 24 0,-4-10-104 16,-8-3 64-16,0 1-64 15,-8 2 432-15,-8 1-216 0,-4 6-112 16,0 3-104-16,4 0-88 16,-4 25-1032-1,9 0-2049-15,2 1-6313 0</inkml:trace>
  <inkml:trace contextRef="#ctx0" brushRef="#br0" timeOffset="104654.91">18092 11778 8145 0,'0'0'2481'31,"0"0"-809"-31,0 0-1264 0,0 0-16 15,0 0 192-15,0 0 1 0,-32 26-393 16,28-7-136-16,0-3-56 16,4 0-128-16,8-3-208 0,12-7-353 15,4-2 81 1,0-4-16-16,-4-7-344 16,-8-13 704-16,-8-1 264 0,-4-8 336 31,-8 4 1048-31,-16 6-32 15,0 3 193-15,-4 12-649 0,4 4-584 16,5 7-288-16,10 13-24 31,9 1-224-31,0 2 80 0,17-1 144 16,7-3-696-16,4-6-64 0,-5-7 56 16,-11-6-41-16,0 0 713 0,-8-3 32 15,-4-11 280-15,-12 0 665 0,-8-7 15 31,-8 6-96-31,-4 6-552 0,4 6-104 16,0 3-208-16,13 15-480 16,3 7-2377-16,12 1-6481 0</inkml:trace>
  <inkml:trace contextRef="#ctx0" brushRef="#br0" timeOffset="105055.91">18048 12256 8649 0,'0'0'2993'0,"0"0"-1457"0,0 0-912 15,0 0 305-15,-20 25-241 0,9-9-384 0,7 2-160 16,0 6-144-16,4-6 0 0,0-3-120 16,15-1-256-16,6-9-136 15,7-5-24-15,-4 0-273 16,-1-8 193-16,1-15 520 0,-12-9 96 31,-8 1 136-15,-4-1 552-16,0 6 353 15,-8 8 263-15,-12 11-16 0,-4 7-904 0,4 2-336 16,1 19-48-16,2 0-64 16,13 5-88-16,4 2-192 15,4-1-1192-15,20-6-81 0,0-5-319 32,-4-9-2433-32</inkml:trace>
  <inkml:trace contextRef="#ctx0" brushRef="#br0" timeOffset="105456.89">18100 12687 14299 0,'0'0'2736'31,"0"0"-831"-31,0 0-985 0,0 0-872 16,0 0 0-16,0 0-64 0,0 0 16 0,0 0-48 15,-24 96-688-15,24-75-121 16,0-4-215-16,4-8-416 0,8-6 112 31,8-3 1015-31,0-12 257 16,4-18 104-16,-4-1 185 0,-8-7 351 15,-4 3 112-15,-8 4 448 16,0 11 320-16,-20 14-63 0,-12 6-977 16,0 0-272-16,4 19-104 15,4 10-8 1,9 5-344-16,15 11-1297 16,0-5-2424-1,0-10-3704-15</inkml:trace>
  <inkml:trace contextRef="#ctx0" brushRef="#br0" timeOffset="105773.28">18033 13014 10986 0,'0'0'2456'0,"0"0"-1519"0,0 0-409 31,0 0-176-31,0 0-216 15,0 0-16-15,19 19-72 16,-15-9 128-16,5-1-168 0,-1-3-8 16,3 1-288-16,2-7-400 0,2 0-97 31,1-3-47-31,-4-7 480 16,-4-2 352-1,-4-1 80-15,-4 2 600 16,-8 6 777-16,-16 2-537 0,1 3-384 15,-5 0-208-15,0 13-232 16,4 2-96-16,3 20-24 0,10-6-1808 16,3-1-1377-16</inkml:trace>
  <inkml:trace contextRef="#ctx0" brushRef="#br0" timeOffset="106020.65">18005 13358 12002 0,'0'0'4105'0,"0"0"-3377"16,0 0-624-16,0 0 0 0,0 0 72 15,0 0-168-15,0 0-16 16,75 53-1144-16,-47-53-969 0,-4 0-215 31,0-9 1240-15,-8-14 1096-16,-8-5 1032 15,-8-4 1088-15,-4 0 305 0,-20 7-673 16,-8 6-471-16,-8 12-689 16,-7 11-592-16,6 18-424 0,13 0-3873 15</inkml:trace>
  <inkml:trace contextRef="#ctx0" brushRef="#br0" timeOffset="109244.12">17068 14125 10178 0,'0'0'1704'0,"0"0"168"16,0 0 361-16,0 0-217 15,0 0-871-15,0-51-281 0,0 51-736 32,0 3-128-32,0 20-72 0,0 5 32 15,0 10 40-15,8 4 24 16,-3-4-24-16,6-3 0 0,-3-9-344 0,8-5-320 15,0-10 223-15,4-11-31 0,4 0 240 32,8-14-376-32,4-8 152 15,-4-10 400-15,-4-3-16 16,-8 4 72-16,-9 5 96 0,-3 11 536 16,-8 11 673-1,0 4-393-15,-12 12-792 16,-4 18 48-16,1 11-168 15,-2 6 8-15,13 10 16 16,4 4-24-16,0-1 0 16,8 4-8-16,5-5-24 15,-2 2 16-15,-7 1-56 0,-4-10-8 16,0 3 80-16,-19-11 0 0,-18-2 0 31,-6-11 48-31,-13-3 8 16,-4-8 240-16,9-8-64 0,3-5-144 15,16-7-88-15,28-22-320 0,4-10-1817 16,19-10-7521-16</inkml:trace>
  <inkml:trace contextRef="#ctx0" brushRef="#br0" timeOffset="109482.38">17698 14455 11986 0,'0'0'2905'0,"0"0"-1001"15,0 0-88-15,0 0-775 16,0 0-657-16,0 0-384 0,55-34 8 16,-22 34-8-16,-6 0 0 15,1 0-984 1,0 0-985-16,-8 9-2264 15,-8 1-3376-15</inkml:trace>
  <inkml:trace contextRef="#ctx0" brushRef="#br0" timeOffset="109660.74">17714 14674 176 0,'0'0'13178'0,"0"0"-10577"0,0 0-1265 15,0 0-456-15,0 0-432 16,104-56-392-16,-69 56-56 31,-7 0-2296-31,-1 0-4105 0</inkml:trace>
  <inkml:trace contextRef="#ctx0" brushRef="#br0" timeOffset="109845.61">18148 14522 6889 0,'0'0'7930'0,"0"0"-5858"16,0 0-520-16,0 0-783 16,80-51-473-1,-52 48-296 1,4 3-320-16,3 0-1081 0,-3 0-2536 15,-4-3-3360-15</inkml:trace>
  <inkml:trace contextRef="#ctx0" brushRef="#br0" timeOffset="110068.22">18702 14040 13066 0,'0'0'3809'0,"0"0"-1704"31,0 0-1017-31,0 0-808 16,0 0-176-16,0 0 24 0,0 82 64 15,0-32-80-15,0 18-104 0,0 14-8 16,0 20-1592-16,0-19-3441 16,-4-20-5098-1</inkml:trace>
  <inkml:trace contextRef="#ctx0" brushRef="#br0" timeOffset="118319.48">15969 9074 7161 0,'0'-10'1480'16,"-9"1"-663"-16,-6 3-265 0,-5 0-200 16,-4-1-184-16,4 0 56 15,-4 2 248-15,8-6 240 0,0 2-16 0,0-3-312 16,0 2-104-1,-8 3-208 1,0 1-24-16,-8 3 8 0,-11 3-56 16,-5 0-64-16,-8 13 64 15,-3 2 0 1,-1 8 72-16,4-4-72 0,8 2 0 16,4 5-72-16,4 0 72 31,8 6 0-31,0-1 0 0,0 7 0 15,4 9 0-15,1 14-8 16,7 0-40-16,0 9 40 16,4 9 8-16,9 3-8 0,2 17 8 0,5-9 0 0,0-21 0 31,16-19-72-31,0-15 72 16,8 6-48-16,4 1-104 0,15-2 96 15,9-1 56-15,4-7 80 16,4-7 104-1,0-5-80-15,-4-1-56 16,4-6-48-16,-9-5 56 16,1-4-32-1,0-4 64-15,-1 0 0 0,5 0-72 16,-4-10-8-16,0-3 0 16,-4 1 160-16,-4-1-168 15,0 1 0-15,-5-5 48 0,2-5-32 16,2 0 16-1,-3-10-32-15,0-2 8 0,0-14 65 16,3-16-73-16,9-22-113 16,-8-18 97-16,0-4 16 15,-20 9-8-15,-16 27 0 0,-8 14-104 16,0 20 104-16,-17 0-56 31,-6-3 64-31,-17-3 337 16,-8-1-129-16,-11 4 72 0,3 3-80 15,-8 6-32-15,-4 3 264 16,5 3-328-16,-10 5-80 0,2 1 56 16,3 2-80-16,-4 8 16 31,5 10-16-31,3 0-56 0,8 13 48 0,9 34-1000 16,11 0-1897-16,20-2-3472 15</inkml:trace>
  <inkml:trace contextRef="#ctx0" brushRef="#br0" timeOffset="122075.43">5383 11496 8585 0,'0'0'4593'0,"0"0"-3144"16,0 0 415-16,0 0-152 0,0-63-871 16,0 63-745-16,0 0-96 15,3 18 8-15,-3 9 144 0,4 14 256 31,-4 7-168-31,0 11-64 16,0 5-56-16,-7 3-120 16,-1-1 128-16,-1-2-112 15,1-1-16-15,5-2 0 0,-1-4-368 16,0-3-1153-16,4-7-1231 16,8-8-1961-16,-1-24-1416 0</inkml:trace>
  <inkml:trace contextRef="#ctx0" brushRef="#br0" timeOffset="122492.04">5777 11474 10818 0,'0'0'2120'16,"0"0"-447"-16,0 0-49 15,0 0-1112-15,0 0-400 0,0 0 112 0,0 0 64 16,-68 109-64-16,36-43-72 0,-4 0-152 31,-3-3 184-31,-10 8-176 16,2-5 0-16,-1-5 120 15,1-7-128-15,2-13 48 0,13-9 16 16,8-13-56 0,9-9 48-16,15-10 32 0,0-10 0 15,0-12-88 1,15-10-272-16,5 1 272 15,5 2 136-15,-5 10-48 16,-1 6 216-16,1 9-63 0,0 4-241 16,0 6 160-16,0 11-8 15,4 4-72-15,-1 9 80 0,5 2-152 16,-3-1 184 0,6 4-192-16,-6 4 0 15,3-1 88-15,-5-3-88 16,-3-1-48-16,0-2-248 0,-4 3-801 15,-4-9-1103-15,0-12-3081 16</inkml:trace>
  <inkml:trace contextRef="#ctx0" brushRef="#br0" timeOffset="122830.52">5960 12100 12242 0,'0'0'3169'0,"0"0"-2009"32,0 0-872-32,0 0 376 15,0 0-344-15,0 0-320 0,0 0 0 16,64-19 496-16,-37 3-176 16,6-3-320-16,-6-11-144 15,-7-3-320-15,-12-6-40 0,-8-2 112 0,-4 6 296 16,-15 6 96-16,-13 13 568 15,-5 16-224-15,2 3-120 0,-1 22 224 16,4 14-151-16,17 5-225 0,10 5-72 16,5-2 0-1,12 1-80-15,16-7-88 32,12-3 87-32,3-10-207 15,9-9-736-15,29-12-1056 0,-18-7-1073 16,1 0-3824-16</inkml:trace>
  <inkml:trace contextRef="#ctx0" brushRef="#br0" timeOffset="123146.9">6685 11826 9658 0,'0'0'3872'0,"0"0"-2983"0,0 0-401 16,0 0 584-16,-95 86-280 0,70-45-416 31,1-3-128-31,9 4-176 15,-2-1-72-15,10-3 96 16,-1-6-96 0,8-7-424-16,0-5-808 0,4-14-961 15,4-6 1225-15,-1-10 968 16,-2-15 296-16,-5-10 656 16,-16-6 513-16,-16 0-281 15,-8-1-80-15,-4 7-216 16,4 16-335-16,9 9-353 15,6 10-200-15,18 7-240 0,27 25-1785 32,16-4-2280-32,7-2-3168 0</inkml:trace>
  <inkml:trace contextRef="#ctx0" brushRef="#br0" timeOffset="123616.92">6728 11851 8265 0,'0'0'2097'16,"0"0"-289"-16,0 0-72 0,0 0-407 15,0 0-209-15,0 0-424 32,84-62-448-17,-76 62-128-15,5 3-120 0,-2 16 8 16,2 7-8-16,-5 2-8 0,-5 10 8 15,-3 6 88-15,0 0-72 16,0 4 88-16,-3-6-104 0,-9-4 0 16,-4-13-448-16,-1-3 72 31,9-9 280-31,1-13 0 0,3 0 96 16,4-26 0-16,0-15-208 0,19-15 8 15,1-9 200-15,5 2 16 0,3 3 176 16,-4 15-136-16,3 5 368 15,1 14-48 17,0 10-8-32,0 9 48 0,-4 7-200 15,0 13-208-15,-5 12 144 16,1 4-80-16,-8 9 80 0,-3 1 57 16,-9-2-49-16,0 5-40 15,0-8-120-15,0 5 8 31,-4-7-104-31,4-4-1265 0,0-6-2976 0,0-9-8193 0</inkml:trace>
  <inkml:trace contextRef="#ctx0" brushRef="#br0" timeOffset="123917.66">7306 11978 12562 0,'0'0'2537'0,"0"0"-721"0,0 0-592 0,0 0-784 15,0 0-384-15,81-50-56 16,-50 37-80 0,1-2-288-1,-4-4-48-15,-4-4 128 0,-8-2-24 16,-16-4 160 0,0 3 128-16,-16 5 24 0,-8 11 424 15,-11 7 288-15,-2 3-296 16,5 20 129-16,5 8-97 31,11 6-200-31,12 8-248 0,4-4-72 16,20 0-24-16,7-4 88 15,14-8-656-15,10 0-769 0,-3-10-1311 0,-9-6-2409 0</inkml:trace>
  <inkml:trace contextRef="#ctx0" brushRef="#br0" timeOffset="124265.25">7626 11969 9233 0,'0'0'2241'32,"0"0"-1625"-32,0 0-144 0,0 0 1057 15,0 0-241 1,87-16-712 0,-47-5-312-16,4-5-144 0,-5-9-120 15,2-6 144-15,-6-20-144 16,-7-30-8-16,-8-27-8 0,-20-12-40 15,0 15-48-15,-20 26 104 0,0 35 488 32,1 19 416-32,2 13 249 0,1 3-145 15,4 10-192-15,-3 9-360 16,2 9-384-16,-2 42-72 0,-5 32-16 16,4 31 16-16,0 16 0 15,4-3 0-15,4-16 56 31,8-15-56-31,0-14-8 16,8-15 8-16,8-16-952 0,0-16-657 16,24-13-2151-16,-5-3 503 15,10-13-4817-15</inkml:trace>
  <inkml:trace contextRef="#ctx0" brushRef="#br0" timeOffset="124550.37">8459 11366 9554 0,'0'0'5201'0,"0"0"-2881"0,0 0-199 16,0 0-817-16,0 0-888 16,-92-19-232-1,72 50-184-15,12 9-56 0,4 10-8 16,4 1-64-16,15 2 128 16,10 1-200-16,6-2 104 15,5-8-360-15,0-6 176 0,-4-6 240 16,-8-8 40-16,-8-1 0 31,-8 0 128-31,-8-4-128 16,0 0 0-16,-13 3 152 0,-14-3 40 15,-17 6-40-15,-48 4-152 16,8-4-368-16,1-6-4305 16</inkml:trace>
  <inkml:trace contextRef="#ctx0" brushRef="#br0" timeOffset="125537.18">5454 11972 4016 0,'0'0'2361'0,"0"0"-201"16,0 0-7-16,0 0-233 0,0 0-231 16,-4-25-657-16,4 25-504 15,0 0-456-15,0 0-72 0,0 6-120 32,0 10 48-32,-4 10 72 0,4 5 112 15,0 8 56-15,0 8 96 16,0 5-40-16,0 5-136 15,-8 0 104-15,0-1-184 0,-4-1-8 16,-4-8 88-16,-3-5-24 16,-2-11 24-1,-3-8-80-15,1-14 272 16,-1-6 352-16,-4-3-176 16,4-16 113-16,0-6-185 15,0-10-160-15,4 4 136 0,4-2-128 16,4 11-112-16,8 8 152 31,1 4-200-31,3 7-72 0,0 0-96 16,0 0-176-16,0 7-944 0,0 21 295 0,0-3-1855 15,3-2-3802-15</inkml:trace>
  <inkml:trace contextRef="#ctx0" brushRef="#br0" timeOffset="126924.99">5338 12976 5697 0,'0'0'1648'0,"0"0"-96"16,0 0 489-16,0 0-217 0,0 0-175 15,0 0-185-15,-32-42-720 16,32 33-248-16,0-7-104 0,9 0-168 16,3 1-32-1,3-7-80-15,5-1-104 16,8-2-8-16,4 3-104 0,8 2 96 16,4 7-104-16,3 1 112 15,5 10 56-15,1 2-56 0,-2 2-48 16,5 14 40-16,-8 10 8 15,-1 2-64-15,-2 7-24 16,-6 0 88-16,1 0 24 16,-5-4-24-16,6 1 0 0,2-7 8 15,2-2 0-15,2-7 0 16,1-4 24-16,-1-9-32 0,-2-3-64 47,-6-3-504-47,-3-16 24 0,-4-6 344 15,-4-7 192-15,-8-13 8 0,-1-2 0 16,-6-7 0-16,-1 0 72 16,-9 0 256-16,1 13 272 15,1 9-64 1,-5 7-64-16,8 9-176 16,0 7-47-16,-1 4-249 0,6 5 0 0,2 0-120 15,2 14 23-15,2 11 89 16,-3 4 8-16,5 9-8 0,-10 0 0 15,5 4 8-15,-8-4 24 32,4-1-24-32,-4-8-168 15,4-7-104-15,-4-3-176 16,0-13-120-16,0-1-176 0,0-5 672 16,0-11 72-16,-1-11 72 15,2-9-56-15,-5-8 216 0,0-6 40 31,0 1 120-31,0 3 128 16,3 3 24-16,6 6-47 0,-2 12-281 16,10 6-208-16,3 3-16 0,-1 9-40 15,9 2 40-15,0 2-40 0,-4 11 24 16,3 6 16 0,-6 4 8-1,-1-4-8-15,-4 3-56 16,-5-3 64-16,-3-6-80 0,-3-4 0 0,2-9-41 15,6 0 121-15,6-13 97 0,9-9-89 32,8-6 120-32,7-4-128 15,6 1 0-15,6-2-8 16,1 11 8-16,4 3-56 0,0 13 56 16,3 6-64-16,1 0 56 15,0 12-32-15,4 11 40 16,12 9 0-16,19 0 0 0,16-1 48 31,9-2-48-31,-12-7 0 16,-21-16 32-16,-27 0-24 15,-20-6-8-15,-12 0 8 0,-1-3-8 16,5-9 104-16,-1-4-96 0,-2-3-8 16,-5-10 144-16,-4 1 32 15,4-8 432 1,-9-2 72-16,1-6-144 15,-8-3 8-15,0-1-304 0,-7 0-224 16,-9 7-32-16,0 9-40 0,-9 20-304 16,-19 12-1000-16,0 19-1761 0,5 0-3984 15</inkml:trace>
  <inkml:trace contextRef="#ctx0" brushRef="#br0" timeOffset="135360.85">14514 8582 3696 0,'0'0'4729'15,"-19"-19"-4177"-15,10 9-167 16,-2 0 135-16,7 1 192 15,0 0-192-15,4-1 96 0,0 1-424 16,0 2-64 0,11-5 48-16,6-1 56 15,-2-4-88-15,9-2-64 0,4-6 104 16,0-3-80-16,4-4-8 0,4 1 8 16,3-1-104-16,6-3 8 15,-6 6 32 16,10 0-40-31,-10 7 0 16,1 0-72-16,-5 5 72 0,1-1 56 16,5 1-56-16,-2 2 0 15,9 0 0-15,4 1 0 16,7 2 8-16,21-4-8 0,12 0 8 16,-4 0 48-16,-9 7-48 15,-15 3 152-15,-16-1 200 16,8 4-63-16,4 0-17 0,-5-3-104 15,1 3 0-15,-8 3 104 16,8-4-144-16,-5 4-16 0,13 0 24 31,-4 0-80-31,3 0 48 0,6 0-104 16,-2 10 56-16,1 2 72 0,-4 1-80 16,-5 3-56-16,-7 1 56 15,0 2-56 16,-8 2 8-31,-1-2-8 0,-3-1-40 0,-3 9 32 16,-6-5-32 0,5 0 40-16,4 0 40 15,-5 8-40-15,6-3 48 0,-1 2-48 16,3 3 0-16,1 3 24 16,0 0-24-16,-5 0-8 0,6-3 8 31,-6-5 0-31,-3 3 176 0,-4-8 128 15,0 0-104-15,-8-3 80 0,0-3-192 16,-9 0-80-16,2-4 120 0,-6-1-112 31,-2-3 40-31,-1-2-56 16,-4-1 0-16,-1-3 72 0,1 2-72 16,0-4 72-16,0 0 56 15,1 0 16 1,-5 0-40-16,0 0-96 0,0 0-8 15,0 0-224-15,-17-6-3697 16,2-8-2144-16</inkml:trace>
  <inkml:trace contextRef="#ctx0" brushRef="#br0" timeOffset="135661.57">17081 8671 7881 0,'0'0'1897'16,"0"0"-121"-16,0 0-312 0,0 0 281 16,0 0-41-16,0 0-592 0,86-47-656 15,-58 47-64 1,0 0-224-16,4 0-48 0,4 8-23 16,1 3-49-16,-2-3 8 15,5 5-56-15,-4-3 0 16,-1 3 96-16,-3-4-96 0,-4 1-8 15,-8-1-8-15,-8-3-633 16,-3 1-687 0,-9-4-1184-16,0-3-1801 15,-9 0-520-15</inkml:trace>
  <inkml:trace contextRef="#ctx0" brushRef="#br0" timeOffset="135931.06">17682 8315 9498 0,'0'0'1080'15,"0"0"440"-15,0 0-32 0,0 0 161 0,0 0-113 16,12-72-488-16,-12 72-704 16,0 6-344-16,0 9 0 31,0 14 248-31,-8 6-48 15,0 6-87-15,-9 0 7 16,6 6-56-16,-9 2 24 0,0-2-88 16,4 1 8-16,-3-4 136 15,6 4-144-15,2-3-449 0,-6 5-1135 32,6-12-1328-32,3-13-3658 0</inkml:trace>
  <inkml:trace contextRef="#ctx0" brushRef="#br0" timeOffset="141244.04">4561 11182 7041 0,'0'0'1376'0,"0"0"-87"15,0 0 511 1,0 0 72-16,0 0-239 15,8-73-377-15,-8 70-304 16,5 3-552-16,-5 0-400 0,8 19-128 16,3 25 128-16,10 35 88 15,-2 42-16-15,-7 29-56 0,-4 2 232 16,0-3-112 0,-4-22 232-16,0-3 105 15,0 2-17-15,4-1-64 0,4-1-96 16,-4 2-56-16,8-5 104 15,0-3-248 1,7-10-88-16,-2-19 56 16,-1-16-56-1,-9-20 80-15,2-15-88 16,-5-8 0-16,-1-2 64 0,1-3-64 16,1-2-8-16,-5-8 0 15,-4-5-160-15,0-4-560 16,0-3-593-16,-4-3-1719 0,-13-6-1313 15,-3-13-2737 1</inkml:trace>
  <inkml:trace contextRef="#ctx0" brushRef="#br0" timeOffset="143427.32">4582 10906 2472 0,'0'0'5105'0,"0"0"-4145"0,0 0 129 16,0 0-409-16,0 0-144 16,0 0 208-1,99-35-152-15,-67 32-80 16,4 3-120-16,8 0-168 16,3-3 24-16,21 3-112 15,27-7-88-15,29 0 160 16,16-1-136-16,-5 1 33 0,-7 1 143 15,-17 2 32-15,-3 4-48 16,-1 0-144-16,-3 0-80 0,-8 0 112 31,0-2-120-31,-1-2 0 16,1-2 16-16,3-4 0 0,-4 0 32 0,6 5-48 16,-14-6 8-16,-7 5 48 15,-17 0-56-15,-14 6 0 16,-6-7 8-16,13 5 72 31,8-2 8-31,3-2-8 16,17 0-72-16,12-4 184 15,16 1-192-15,-13-1 0 0,-24 4 8 16,-19 0 0-16,-16 2 40 16,0 1-48-16,4 3 0 0,4-3 48 15,-5 0-48 1,-3-1 64-16,8 2 104 0,8-5-24 15,16 4-48-15,23-6-96 16,-11 5 16-16,-5-3 32 0,-19 2-48 31,-16 2 0-31,4-1 0 16,-4 1 0-16,-8-4 8 0,-4 7-8 16,-8-3 0-16,0-3 64 15,-5 4-64-15,5-3-8 0,8-1 8 0,0 3 0 16,4 0 0-16,3 3 0 15,-2 0 0-15,-1 0 0 16,-5 0 0 0,-11 0-8-1,-4 0-16-15,-8 10-120 16,-4-1-48-16,1 7 144 0,-2 3 48 16,1 0 416-16,0 10-296 15,4 2 0-15,4 4-48 0,0 3-16 31,-1 6 16-31,6 5-72 16,-9-2 0-16,-1 5 272 0,-3 0 296 0,5 3-168 16,-5-1-128-16,3 4 16 0,10 11 57 31,2 20-145-31,13 19-72 16,0 0 160-16,-8-16-280 0,0-29 40 15,-12-18 24-15,-4-7 16 31,4 3 112-31,-1 10 64 0,-2 3-144 16,-1-4 296-16,-4 2-192 0,-4-5-72 16,4 4-8-16,-1-6-80 15,1 5 32 1,5-6-96-16,3 5 8 16,4-5 120-16,-1 4-128 15,6-4 0-15,-6 0 216 0,-2 1-136 0,-2-7 8 16,-7 3-80-16,0-6-8 0,0-4 144 31,-4-1-144-31,0-5 8 16,5-3 24-16,-1-3-32 15,-1-3 8-15,-3 3-8 0,4-3 24 16,0 3-16-16,-4 0-8 16,0 1 0-16,0-1 8 15,0-5-8 1,-8 3 8-16,1-4-8 15,2-4 0-15,-3 1 56 16,4-8-56-16,-3 2-8 0,3 2-160 16,-13-3 56-16,-7 4 112 15,-8 2 0-15,-7 1 0 0,-13-1-16 16,1 4 16 0,-9-4 0-1,0-2 16 1,0-1-16-16,4 0 0 15,-4-6 0-15,0 0 0 0,4 0-24 16,-3 0 24-16,-1 0-104 0,-8 0 96 0,5 0 8 16,-5 0-8-16,1 0 8 15,3 0 0-15,0 0 8 16,4 4-8-16,4 2 0 0,4 0 0 16,5-2 0-16,-5 3 0 31,0-2 0-31,1-2 8 15,-5 3-48-15,0-1 48 0,4-3-8 16,-4-2 56 0,5 4-56-16,2 1 0 0,2 2 0 15,3 0 0-15,-4 1 24 0,0 5-24 32,1-3-48-32,-5 3 48 0,0-4 0 15,1 1 8-15,-5-4-16 0,3 4 56 16,-6-7-32-16,6 0-16 15,2 0-112-15,3 1 112 0,5-4-48 16,2 3-8 0,5 0 48-16,-3 0 8 0,3 0 0 15,-3-3 0-15,-2 3 0 32,2 0-8-32,-1 1 8 15,-4-1 0-15,4-3-16 0,-3 0 16 16,-2 0 16-16,2 0-16 31,-5 0-64-31,0 0 56 0,4 0 8 16,1 0-48-16,-6 0 40 15,6 0-48-15,-2 0 0 0,10 0-160 0,-5 0 8 16,5 0 200-16,-6 0-40 0,5 0 16 16,1 0 16-16,-1 3 32 31,0-3 40-31,4 3-56 0,1-3-40 15,-1 3 32-15,4 0 8 16,0-3 0-16,0 0-16 0,4 4 32 0,-8-1 56 16,4 0-72-16,-4 0 0 15,-4 6 8 17,1-2 0-32,3-4 64 15,0 4 88-15,4-7-152 0,4 0 208 31,3 0-200-31,6 0-16 0,3 0 136 16,4-7-128-16,-4 4 0 16,5-4-8-16,-6 5 72 15,1 2-176-15,-12 0 80 0,0 2-784 16,-4 8-536-16,-15 6-889 16,7-4-2000-16,12-5-2032 0</inkml:trace>
  <inkml:trace contextRef="#ctx0" brushRef="#br0" timeOffset="147258.92">27539 16948 6281 0,'0'0'2064'16,"0"0"-847"-16,0 0-193 0,-4 0 304 16,4 0-160-16,0 0-248 15,0 0-231 1,0 0-185-16,0 0 152 16,0 0-136-1,0 0 32-15,0 0-80 16,0 0-192-16,0 0-40 0,0 0-136 15,0 0-104-15,0 0 136 16,0 0-136-16,0 0-72 0,12 0 72 16,0 0 104-1,12 0 192-15,-1 0-128 16,9 0-168-16,-4 0 193 0,4 0-193 16,-4 0 8-16,4 3 0 15,-4 0 0-15,-4 1 48 0,4-1-56 16,-4 0 8-16,-1 0 48 15,1 0-56-15,4 0-8 16,0 4 8-16,4-1-8 16,4 1-40-16,0-1 40 0,4 0 8 15,4 4 40-15,-5-4 0 16,2 0-32-16,-2-3 104 0,1 4-40 47,-8-7 104-47,-1 3 8 0,-6-3-56 15,-1 0 224-15,-9 0-232 0,5 0-72 16,1 0 16-16,3 0-56 16,3 0 64-16,1 3-72 15,4 1 0 1,-1-4 48-16,6 2-40 16,-10-2-8-16,6 0 16 0,-6 0-8 0,1 0 0 15,0 0-8-15,4 0 16 16,0 0 88-16,3 0-104 0,2 0-40 15,-1 0 32-15,-1 0 8 32,1 0 0-32,-4 3 0 15,-4 1 8-15,0-1 48 16,0 0-56-16,4 3-8 0,3-2 8 16,5-1 8-16,4 1-8 15,0-4-8 1,0 0 8-16,0 0 16 15,-5 0-16-15,-7 0 8 16,0 0 40-16,-4 0-48 0,0 0 88 16,0 0-88-16,4 0 0 0,-1 0 88 15,1 0-88-15,4 0 0 0,-4 0 0 16,4-4 0 15,0 1 8-31,-4-1-8 16,0 4 0-16,-4-6 48 0,-9 6-48 15,1-3 8-15,1 0-8 0,2-1 8 0,5 1-8 0,4 3 0 32,4 0 8-32,0 0 24 15,4 0-32-15,-12 0-16 16,-1 0 16-16,-2 0 0 0,-10 0 0 16,1 0 0-16,0 0 0 15,4 0 48-15,-1 0-32 16,9 0-16-16,-3-2 8 0,6 2 0 31,-6 0-8-31,-1 0 0 16,-5 0 0-16,1-4 32 0,-8 4-24 15,0-3 0-15,0 3 240 16,4-3-56-16,7 3 72 0,5-3-136 16,0 3-128-16,4 0 72 15,-4 0-56 1,0 0-16-16,-8 0 80 15,-4 0-72-15,-7 0 0 0,-2 0-8 16,5 0 16-16,-4 0 32 0,0 0-48 16,4 0 0-16,-4 0 8 0,4 0 32 47,-4 0-40-47,3 0-16 15,-6 0 16-15,-1 0-8 0,-4 0 8 16,0 0-288-16,0 0-464 15,0 0-488-15,0 0 15 0,-9 0 73 16,2 6-992-16,-1 1-2025 0</inkml:trace>
  <inkml:trace contextRef="#ctx0" brushRef="#br0" timeOffset="155078.04">8968 10566 1872 0,'0'0'4009'0,"0"0"-2681"0,0 0-152 15,0 0-79-15,0 0-153 0,0 0-240 16,0 0-160-16,0 0-8 0,0 0-280 31,0 0 128-31,0 0 168 16,0 0-112-16,0 0 9 0,0 0-57 15,0 0 8-15,0 0 248 16,0 0-248-16,0 0-56 16,4-3 24-16,5-3-96 15,2-7 104 1,9-9 40-16,4-4-336 16,7-5 72-16,10-10-144 15,2-7 64-15,17-22-24 0,12-16-40 16,-4 0 8-16,-13 9-8 15,-3 14-8-15,-24 22 320 0,0 0 89 16,-4 3-57 0,-4 13-128-16,-8 8-128 15,-8 11-96-15,-4 4 0 0,0 2-208 16,0 5-368-16,0 17-497 16,-28 30-63-16,4-2-888 15,0-4-1209-15</inkml:trace>
  <inkml:trace contextRef="#ctx0" brushRef="#br0" timeOffset="156111.72">9447 13027 8105 0,'0'0'1889'0,"0"0"-665"0,0 0-232 15,0 0 136-15,0 0-231 16,0 0-73 0,0 0 88-16,11-6-336 15,-3 6-144-15,4 0-8 16,4 0-248-16,4 12 0 16,4 7 32-16,8 4-96 15,11 5 328-15,10 8-23 0,6-3-97 16,9 3 120-16,-1-1-24 15,10-3-16 1,-10-7-72-16,-7 0-152 16,-9-6 88-16,-10 1-184 15,-13-12-80-15,-9 6 64 0,-10-9-64 0,-5-1-8 16,-4-1 0-16,0-3 8 16,0 0-48-16,0 0-120 31,0 0-864-31,0 0-729 15,0 0-607-15,0 0-2409 0</inkml:trace>
  <inkml:trace contextRef="#ctx0" brushRef="#br0" timeOffset="159404.15">25662 16331 4184 0,'0'0'2409'16,"0"0"-529"0,0 0-119-16,41-72-145 0,-30 56-8 0,-3 6 193 15,-4 1-225-15,0 6-88 16,-4 3-415-16,0 0-353 0,0 0-216 16,0 0-312-16,0 0-112 31,-12 9-80-31,-12 10 0 0,-8 11 168 15,-4 7-168-15,-7 3 8 16,-1 9 72-16,0-2-72 16,0 1 0-16,4-3-8 15,1-4 8-15,3-3-56 0,-1-6-72 32,-2-4-112-32,3-8 120 0,4-5-32 15,0-8-112-15,1-4 136 16,6-3-24-16,1 0 136 0,1-19 8 15,7-7-8-15,8-2 0 0,4-10-136 16,4-4-152 0,8 4 32-1,12 4-8-15,8 4 256 0,4 8-136 16,8 7 7-16,-5 5 73 0,5 7 16 31,-8 3 56-31,-4 0 48 0,-4 6-40 16,0 10 121-16,-5 3-129 31,1 7 88-31,1 2 16 0,-2 4-48 16,1 3 8-16,4 3 144 15,1 0-112-15,3 4 96 16,3-8-176-16,1-2-16 0,-5-9 104 0,5-5-104 0,5-8 64 31,-5-7-56-31,-1-3 0 0,1 0 136 16,-4-16-88-16,-5-6-40 15,2-6-16-15,-9-11 0 16,-5 1-256-16,2 0-336 16,-13 3-577-16,0 7-1863 0,-5 4-5306 0</inkml:trace>
  <inkml:trace contextRef="#ctx0" brushRef="#br0" timeOffset="160553.7">25758 15923 8601 0,'0'0'2625'0,"0"0"-1009"0,0 0-263 16,0 0-177-16,0 0-256 15,0 0-376-15,-40-55-272 0,32 46 24 16,-8 6-168-16,-7-4-72 15,-10 1-8 1,-3 6-48-16,-11 0 56 16,-5 0-56-16,-8 0 0 0,0 16 88 0,-7 6-32 15,-1 3 16-15,1 11-64 0,3 2 0 16,4 9 104-16,0 0-104 31,8 2 0-31,4-2 240 16,8-2-136-16,5 2 8 0,-1 3 40 15,8 5-63 1,0-1 71-16,4-1-120 16,5 4-48-16,2-2 120 0,6 2-112 0,2-2-8 31,9-5 0-31,0 4 0 16,24 0 8-16,0 2-8 15,8-1 0-15,4 2 48 0,3 0-48 16,-2-3 8-16,3-3-8 0,-1-7 8 15,6-2 88-15,2-8-96 32,5-2 0-32,8-6 8 0,3-7 0 15,5 0-8-15,0-9 8 0,-5-1-8 16,1 0 72-16,-4-5-72 16,-4-1 16-16,0-3-80 15,-4 0 64-15,3-13 0 31,1-9 8-31,4-10 0 16,-5-7 88-16,5-11-96 0,-4-7 8 16,0-3 40-16,-5-4-48 15,-2 1 0-15,-14 9 72 0,-3 2-72 16,-8 5 80-16,0 6-80 16,0 0 0-16,-8 0 192 15,4-1-64-15,-4 4 88 16,0-3 0-16,-4-3-112 0,-5-1-32 15,-3-2-72-15,0-5 48 16,-4 2-48-16,0 2 48 0,-8 0-48 47,-11 7 160-47,-5 6-112 0,-4 3 56 16,0 4-104-16,0-4 8 0,-4 3 80 15,0-6-88-15,-3 1 0 16,-1-1 8-16,-1-3-8 0,-6 2 56 15,-4 5-56 1,-13 5-8-16,-17 4-40 16,-18 10 48-16,-17 9-16 0,13 3-168 15,20 6-512-15,-5 25-752 16,35-5-1521-16,2 0-2584 0</inkml:trace>
  <inkml:trace contextRef="#ctx0" brushRef="#br0" timeOffset="164516.9">8734 15104 6969 0,'0'0'2857'16,"0"0"-1097"-16,0 0-872 15,0 0-392-15,0 0 208 0,0 0-135 16,-17-14 207-16,2 14 264 15,-6 0-168-15,1 7-272 0,-4-4-176 16,-3 1-112-16,-1-1 0 16,-4-3-176-1,4 2 9-15,0-2 79 16,4 3-16-16,4 1 32 16,1 2-48-16,6 1-96 15,5-1 128-15,1 3-128 16,3 5 48-16,0-2 440 0,4 9-72 31,0 6 8-31,0-2-104 16,0 11-112-16,0-3 232 0,0 9-223 15,0 2-113-15,-5 20 80 0,-3 18 16 0,-7 20-32 16,-2 8-144-16,2 6-48 16,-1-8 144-1,8-9-208-15,-5-11-8 16,9-15 48-16,1-15-48 15,3-18 16-15,0-2-16 0,0 4-384 32,0 2-248-32,0 0-625 15,0-8-1487-15,0-24-3394 0</inkml:trace>
  <inkml:trace contextRef="#ctx0" brushRef="#br0" timeOffset="165002.51">8953 15144 5145 0,'0'0'4745'16,"0"0"-3265"-16,23-104-104 15,-15 72 233-15,-4 10 7 0,4 8-232 16,0 8-320-16,8 6-247 15,4 0-353-15,7 0 16 16,14 0-184-16,10 11-96 0,5 3-32 16,0 6-96-16,4 6-64 15,-8 2 48-15,-16 7-40 0,-12 2 8 32,-13 5-16-17,-11 6 312-15,-4 4 360 16,-12 4 72-16,-3 5-63 0,-5 11-41 15,-4 21-264-15,7 25 48 16,10 8-264-16,7 11-48 16,4-7 32-16,0-13-104 15,4-13-32-15,3-4-8 16,1-14 40-16,1-14 40 16,-5-18-88-16,-4-19-56 0,0-3-88 15,-4-6-144-15,-16-1-240 31,-8-3-192-31,-8-13-321 0,-20-21-615 16,9-13-3225-16,6-11-10402 16</inkml:trace>
  <inkml:trace contextRef="#ctx0" brushRef="#br0" timeOffset="165481.6">9916 16202 8673 0,'0'0'6922'0,"0"0"-4866"16,0 0-1016-16,0 0-327 0,0 0 199 0,0 0-280 0,21-10-152 15,30 10-128-15,37 0-208 16,39 0 16-1,17 0-152-15,7-3 0 16,-12 3 96-16,-23 0-96 16,-20-3 96-16,-29 3-56 0,-19-3-48 15,-16 3 72-15,-4-3-72 0,0 0-56 16,-4-1 48-16,-12 4-112 16,-8-3-320-1,-4 3-184-15,0 0-600 16,-12 0-1025-16,-4 0-1736 0,0 0-3376 15</inkml:trace>
  <inkml:trace contextRef="#ctx0" brushRef="#br0" timeOffset="165735.48">10809 15948 13674 0,'0'0'4297'16,"0"0"-2816"-16,0 0-233 0,0 0-352 15,0 0-264-15,0 0-360 16,0 0-184-16,64-4 16 31,-12 40-88-31,11 5 40 16,-3 10-56-16,-4 0-88 0,-16-1-24 16,-12-2-128-16,-24 3 56 15,-4-7 112 1,-32 3 72-16,-28 1-64 0,-32 3 40 15,-20-3-680-15,17-10-1320 16,23-16-3882-16</inkml:trace>
  <inkml:trace contextRef="#ctx0" brushRef="#br0" timeOffset="166706.67">12276 15087 3544 0,'0'0'7306'16,"0"0"-5930"-16,0 0-448 0,0 0-552 0,0 0 465 31,0 0-9-31,0 0-448 15,-64-41 136-15,23 38-176 16,-6 0-120-16,-5 3-128 0,0 0-88 16,-8 0 80-16,0 0-80 0,5 9-8 31,7 10 344-31,5 3 80 16,11 7 16-1,8 6-160-15,11 7-16 0,5 5 161 16,8 7 255-1,0 15-120-15,0 17-120 0,4 20-72 0,0 8 128 16,1 0-168-16,-5 0-136 16,0-3 112-1,0 4-136-15,-13 2 88 0,-6 1 72 16,3 2-47-16,-1 14-57 16,-2 2-112-16,6 13-64 0,6 7 48 15,-1-1-96-15,8-5 0 16,0-5 40-16,0-4-32 15,8-2 40-15,-1 1-40 16,2-7 0-16,-1-9 80 0,0-9-88 16,-1-21-264-16,2-17-72 15,-5-27-17-15,3-14 25 0,1-14-96 16,9-3-288-16,22-13-336 47,-3-6-1225-47,4 0-2768 0</inkml:trace>
  <inkml:trace contextRef="#ctx0" brushRef="#br0" timeOffset="167270.38">13187 15465 9313 0,'0'0'1969'16,"0"0"-425"-16,0 0-584 16,56-74-431-16,-24 56-241 0,8 6-64 0,4-1 160 15,3 6 160-15,2 7-136 16,-6 0 72 0,1 17-104-1,-8 4 96-15,-4 11-24 0,-4 22-128 16,-4 25 104-16,-12 33 305 0,-5 15 159 15,-7 9 8-15,0-6-240 0,-11-9-88 16,-6 0-40-16,-6 3 1 31,-5 9-145-31,0 3-16 0,8 10-144 16,5 7 88-16,6-1-192 16,1-6-72-16,4-12-32 0,0-18 32 15,1-7 8-15,-1-13-56 16,-5-20-160-16,5-23-56 31,-7-14-320-31,-2-14-257 16,-23-6-463-16,1-6-2505 0,-1-13-4296 0</inkml:trace>
  <inkml:trace contextRef="#ctx0" brushRef="#br0" timeOffset="167624.49">12825 15948 12762 0,'0'0'3785'0,"0"0"-2153"0,0 0-327 16,0 0-513-16,0 0-400 15,0 0-392-15,0 0-96 31,0 0-1528-15,0 0-161-16,0 73-2536 0,-8-32-3977 16</inkml:trace>
  <inkml:trace contextRef="#ctx0" brushRef="#br0" timeOffset="167787.23">12813 16526 4504 0,'0'0'10283'0,"0"0"-8355"16,0 0-888-16,0 0-616 0,0 0-424 16,0 0-328-16,-20-14-1816 15,12 28-2553 1,0 2-4233-16</inkml:trace>
  <inkml:trace contextRef="#ctx0" brushRef="#br0" timeOffset="167940.85">12761 16856 13794 0,'0'0'2857'16,"0"0"-1249"-16,0 0-527 15,0 0-385 1,0 0-696-16,0 0-224 16,0-7-2449-16,-4 33-1728 0,4-1-2496 0</inkml:trace>
  <inkml:trace contextRef="#ctx0" brushRef="#br0" timeOffset="168072.33">12669 17243 7033 0,'0'0'6513'15,"0"0"-4856"-15,0 0-737 32,0 0-504-32,0 0-152 0,0 0-264 15,0 0-1728-15,88 48-3177 0</inkml:trace>
  <inkml:trace contextRef="#ctx0" brushRef="#br0" timeOffset="168203.81">12626 17654 11426 0,'0'0'4001'0,"0"0"-3097"15,0 0-800-15,0 0-104 0,0 0-3105 0</inkml:trace>
  <inkml:trace contextRef="#ctx0" brushRef="#br0" timeOffset="168357.43">12674 17989 15547 0,'0'0'4681'31,"0"0"-3673"-31,0 0-424 0,0 0-584 16,0 0-24-16,0 0-1888 0,0 0-4122 15</inkml:trace>
  <inkml:trace contextRef="#ctx0" brushRef="#br0" timeOffset="168912.02">13108 17427 6185 0,'0'0'4753'16,"0"0"-3385"-1,0 0-928-15,124-25 296 16,-73 25 377-16,25 3-25 15,-4 13-608-15,-1 3-248 16,5 6-128-16,-8 8-96 0,3-2-8 16,-2 4-336-16,-6 0-8 15,-3-4 136-15,0-5 200 0,0-1 8 16,3-5 264-16,1-9 320 16,0 3 112-16,-1-9 224 0,-7 2-71 0,-12-7-137 15,-8 0-128-15,-16 0-48 0,-9 0 48 31,-7 0-200-31,-4 0-184 16,0-9-200-16,-7 3-240 0,-18-11-1064 16,2 5-1673-16,-1 2-3408 0</inkml:trace>
  <inkml:trace contextRef="#ctx0" brushRef="#br0" timeOffset="169212.77">14295 17512 6001 0,'0'0'9610'0,"0"0"-7418"15,0 0-199-15,0 0-505 16,0 0-440-16,0 0-424 16,0 0-360-16,-8-28-264 0,8 48 0 15,16 2 80-15,4 10-72 16,4 2-8-16,4 4-208 0,4 0-240 31,0-2 184-31,-4-2-136 16,-9 1 64-16,-6-3 136 15,-13 0 112-15,0-1 88 16,-36-1 8-16,-8 1 40 0,-28-2 144 16,5-1-120-16,-13-2-72 15,-12 5-776-15,32-6-1833 0,8-9-4776 0</inkml:trace>
  <inkml:trace contextRef="#ctx0" brushRef="#br0" timeOffset="172119.82">10538 14547 6617 0,'0'0'2224'0,"0"0"-1495"15,56-92-553-15,-13 58-168 16,13 8 504-16,12 3 392 16,4 11 192-16,-1 12-64 15,-3 0-480-15,-8 19-135 0,-8 10-321 16,-13 12-48-16,-7 7-40 15,-4 2 0-15,0 8 304 0,-4-1 120 32,4-1 192-17,4 5 152-15,0 3-192 16,8-3-168-16,-5-7-192 16,1-7-120-16,-8-9 24 0,-12-7-120 15,-4-12-8 1,-12-3-8-16,0-6-376 15,-19-7-352-15,-33-3-1088 0,3-3-2057 16,-2-12-5521-16</inkml:trace>
  <inkml:trace contextRef="#ctx0" brushRef="#br0" timeOffset="172320.3">10968 15109 8977 0,'0'0'2097'0,"0"0"-761"0,0 0-272 16,0 0 753-16,0 0-65 31,88 38-488-31,-45-31-511 0,2 0-425 16,-6-2-328-16,-3-1 0 16,-4-2-945-16,-8-2-1015 15,-4 0-2041-15,-8-2-896 0</inkml:trace>
  <inkml:trace contextRef="#ctx0" brushRef="#br0" timeOffset="172552.04">11502 14586 12826 0,'0'0'2449'0,"0"0"-281"0,0 0-976 15,0 0-559 1,0 0-361-16,0 0 64 15,0 76 568-15,-8 1-480 16,-7 24-184-16,-2 3-192 0,2-2-48 16,6-26-336-1,9-9-1288-15,0-19-2617 0,0-17-4145 16</inkml:trace>
  <inkml:trace contextRef="#ctx0" brushRef="#br0" timeOffset="175073.83">6434 10359 6849 0,'0'0'1584'0,"0"0"-159"16,0 0 199-16,0 0-104 0,-11-53 313 15,11 50-129-15,0 3-800 32,0 0-480-32,0 0-208 0,0 15-216 15,0 8 288-15,7 12 177 0,5 2-337 0,1 8 40 16,2 6-160-16,-4-3 0 15,-2-4 64-15,-1-2-16 0,-4-11-48 32,-4-12 0-32,7-6 0 15,-3-10 64-15,13-3-24 0,7-16 40 32,23-31 120-32,26-30-96 0,22-27-56 15,12-11-40-15,-11 20-16 16,-28 28 48-1,-28 32-40-15,-16 16-8 16,-9 7 64-16,-7 2-64 0,-3 7-64 16,-5 3-96-16,-24 19 160 15,-4 6 24-15,-4 7-24 0,4 1-1177 0,11 4-463 16,10-9-1232-16,7-5-1914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3854.94116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1-03-03T11:13:27.747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1182 2426 784 0,'0'0'5649'0,"0"0"-3809"16,0 0-840-16,0 0 153 15,0 0-89-15,-7 0-64 0,7 0-104 16,0 0 41-16,0-5-33 16,4 3-296-16,-1-1 8 0,2 0-24 31,-1 0-296-31,4 0-152 0,3-1-56 15,2 4-24-15,-1-3 48 16,-1 3-112-16,9 0 0 0,1 0-56 0,7 0 64 16,3 3-8-16,9 1 16 0,0 2 40 31,4-3 0-31,-1-3-56 16,2 0 16-16,-6 0 96 15,-3 0-112-15,-4 0 0 0,-4 0 80 16,-4 3-72-1,-5-1 64-15,5 3-64 16,1 1-8-16,2-3 144 0,5 3-136 16,4-6 56 15,12 0 56-31,3 0-32 16,9 0 16-16,0 0-72 15,0 0-16-15,-4 0 81 0,-13-3-97 16,-6 0 0-16,-14 3 8 0,-3 0-8 15,-12 0 48-15,5 0-48 16,-6 0 0-16,1 0 72 0,4 0-72 16,4 0 0-16,12 0 48 0,8 0 0 15,7-3 48-15,13-8-96 16,4 3 0-16,4 2 56 16,-5-1-56-16,-3 3-120 31,-7 4-729-31,2 0-591 15,-7 0-1457-15,-12 0-3712 0</inkml:trace>
  <inkml:trace contextRef="#ctx0" brushRef="#br0" timeOffset="801.94">4829 2575 2560 0,'0'0'6361'0,"0"0"-4904"0,0 0-9 0,0 0-552 15,0 0-520-15,0 0-16 16,0 0 457-16,0 0-33 0,19-26-352 15,-3 26-8 1,9 0 152 0,2 0-280-16,9 0-112 15,8 0 40-15,12 3-48 0,19 1 24 0,25-4-136 16,28 0-56-16,-1 0 152 31,-20 0-56-31,-27 0 120 0,-28 0-104 16,-12 0-120-16,8 0 200 15,-1 0 16-15,5 0-47 0,-8 0 159 16,-4 0-136-16,-4 0 104 16,4 0-168-16,-1 0-120 31,9 0 216-31,0 0-96 16,-4 0-80-16,3 0 136 0,-6 0-184 15,-9 0 72-15,-8 0-32 0,-5 0-32 16,-6 0 56-16,-9 0-64 15,-4 0-96-15,0 0 40 16,0 0-160 0,0 0-312-16,0 9-505 0,0 17-535 15,0-4-944-15,3-7-4514 16</inkml:trace>
  <inkml:trace contextRef="#ctx0" brushRef="#br0" timeOffset="3878.35">14144 8293 1824 0,'0'0'80'0,"0"0"2312"16,0 0 273-16,0 0-1185 15,0 0-399 1,0 0-273-16,0 0-96 15,0 0-8-15,0 0 96 32,0 0-192-32,0 0-120 0,0 0-216 15,0 0-39-15,0 0 87 16,0 0-168-16,0 0-64 0,0 0 32 0,0 0-112 16,0 0 144-1,0 0-104-15,0 0-48 16,0 0 192-16,0 0-32 0,0 0 232 15,0 0 144-15,0-3-152 16,0 0-160-16,-4 3-136 0,0-4 64 16,-4 4 8-16,-1 0-152 31,2 0-8-15,3 10-8-16,0 3-72 15,0-4 80-15,4 4-144 0,0 0 56 0,4-1 40 16,11-5 32-16,2-1-56 15,-1-6-8-15,4 0-152 0,-8-3-64 32,0-10-56-32,-5-6 176 15,-3 0 128-15,-4 0-56 0,0-6 104 16,0 6 0-16,-11 2 104 16,-1 4 88-16,0 11-32 0,-4 2 48 15,7 0 24-15,2 7-232 16,-1 7 0-1,8 5 8-15,0 0-8 0,0 2 40 0,0-6 40 16,12-2-24-16,0-7-56 16,-4-3 8-16,3-3 40 0,-2 0 48 15,-5-16 8-15,0-1-8 32,-4-4-96-32,0 5 328 15,-13 1 88 1,-2 2-200-16,3 13-128 0,0 0-88 15,4 15-184-15,4 14-1480 0,4-3-2433 16</inkml:trace>
  <inkml:trace contextRef="#ctx0" brushRef="#br0" timeOffset="5313.1">14192 8315 936 0,'0'0'864'16,"0"0"584"-16,0 0 1329 0,0 0-1033 31,0 0-400-31,0 0-263 0,0 0-233 16,0 0-344-16,0-3-328 15,0 3-56-15,0 0-120 0,0 0 0 16,0 0-8-16,0 0 56 16,8 0-40-16,8 0 456 15,-1 3-240-15,2 4-96 16,2-4-72-16,1 0-56 0,1 0 152 31,-6-3-48-31,1 3 128 16,0-3 304-16,0 4-167 0,-4-4-137 31,4 0-80-31,0 0-104 0,0 0 192 16,0 0-96-16,0 0-64 0,-1 0 144 15,6 0 32-15,-6 0-64 16,1 0-56-16,-4 0-136 15,1 0 128-15,-6 0-128 0,1 3-8 16,4-3 8 0,-4 0 0-16,4 2 8 0,4-2-8 15,-4 4 8-15,-1-4 16 16,2 3-24-16,-1-3 0 16,-5 3 40-16,6-3-40 0,-9 0 0 31,0 3-8-31,3-3 16 15,-7 0 16-15,0 0-24 16,4 0 0-16,1 0-16 0,3 4 16 16,3-4 0-16,6 3 0 15,2 0 0-15,-3 0 40 16,8 3-40 0,-12-2-72-16,4-1 64 15,-8-3 16-15,0 3-8 0,-4-3 0 16,-4 3 8-16,0-3 24 0,0 0-32 15,4 0 0-15,-4 0 8 16,8 0-8-16,-4 0 0 16,8 0 0-1,0 0 8-15,0 0 56 16,-1 3-64-16,-2-3-24 0,-1 0 16 16,-4 3 8-16,3-3 0 0,-3 0-8 15,1 0 16-15,3 0 40 0,0 3-48 16,-5-3 0-16,5 0-8 31,-3 0 8-31,3 0 0 0,-5 0 0 16,1 0 0-16,-4 0 72 15,0 0-72-15,0 0 0 16,0 0 24-16,0 0-24 16,4 0 0-1,0 0-104-15,0 0 104 16,5 0 32-16,2 0-32 0,-3 0 0 31,8 0 64-31,-8 0-64 16,5 0-8-16,-6 0 0 0,-7 0 0 15,4 0 0-15,-4 0-136 0,0 0 72 16,0 0 72-16,0 0 56 16,0 0-40-16,0 0-16 0,4 0-40 15,4 0 40-15,4 0 16 0,4 0 32 16,0 0 72-16,-4 0-112 15,-8 0-8 1,-1 0 0-16,-3 0-144 31,0 0-80-31,0 4-192 0,-15-1 72 16,-1 6-568-16,0-2-617 16,4-1-1439-16</inkml:trace>
  <inkml:trace contextRef="#ctx0" brushRef="#br0" timeOffset="8574.34">14056 11900 1112 0,'0'0'768'0,"0"0"-432"0,0 0 1464 16,0 0 305-1,-4 0-753-15,4 0-368 16,0 0 137 0,0 0-41-16,-8 0-280 15,4 0-384-15,-3 0-208 0,-6 0 72 16,5 0 80-16,-3 0-184 15,2 0-72-15,1 0 24 0,-3 0-112 16,-2 3 88-16,2-3-104 16,-6 3 8-16,2-3 120 0,-2 0-120 31,2 3 96-31,2-3 96 16,-2 0 88-16,3 0-15 0,0 0-169 0,4 0-104 15,-3 0 136-15,-2 0-136 16,1 0 0-1,-4 0 16-15,4 0-8 16,0 0 48 0,0 0-56-16,1 0 8 15,-2 0 208-15,2 0-168 0,-1 0 48 16,0 0-8-16,0 0-72 16,-1 0 96-16,-2 0-104 15,2-3-8-15,2 0 160 0,-1 3-144 16,0-3 80-16,4 3 8 31,0 0-24-31,-4 0-16 16,4 0-64-16,0 0 0 0,-4 0 72 15,0 0-72-15,1 0 16 16,-2 0 40-16,1 0-48 0,1-4 80 16,-2 1-88-16,2 0 0 15,-2 3 112-15,6-3-104 0,-9 3 80 0,4 0 88 16,0 0 0-16,-1 0 56 15,6 0-176-15,-1 0-48 16,4 0 112-16,-5 0-112 31,2-3-8-31,3 3 48 16,-4 0-40-16,0 0 0 0,0-3-8 16,0 3 8-16,-4 0 48 15,-4 0-56-15,4 0 0 31,0 0 0-31,4 0 8 0,0 0-8 16,1 0 0-16,-2 0 0 0,5 0 32 16,0-3-32-16,-3 3-8 0,-1 0 0 0,-1 0 0 15,2-4 8-15,-5 4-8 32,-1-3 16-32,2 3 8 15,3 0-16-15,-1 0-24 0,2 0 16 31,-1 0 8-31,4-3 0 0,0 3-8 16,-1 0 16-16,2 0 48 0,-5-3-56 16,0 3 0-1,0 0-16 1,0 0 24-16,0-3-8 0,4 3 0 16,0 0 0-16,0 0-48 15,1 0 48-15,-2 0 0 0,1 0 64 0,0 0-64 16,0 0 0-16,0 0 0 31,4 0 0-31,0 0-16 0,0 0-144 16,0 0-216-16,0 0 288 15,0 0 16-15,0 0 72 0,4 0 0 16,-4 0-1120-16,0 0-2081 0,0 0-5193 0</inkml:trace>
  <inkml:trace contextRef="#ctx0" brushRef="#br0" timeOffset="27182.36">16128 9876 800 0,'0'0'440'0,"0"0"-96"0,0 0-48 16,0 0-144-16,-4 0 1120 15,4 0-248-15,0 0-471 0,0 0-177 16,0 0-8-16,0 0 176 31,0 0 184-15,0 0-16-16,0 0-64 0,0 0-184 15,0 0-16-15,0 0-239 16,0 0-41-16,0 0-64 16,0 0-104-16,0 0 0 15,-4 0 96-15,4 0-80 32,-4 0-16-32,4 0 88 0,0 0 144 15,0 0 272-15,0 0 88 16,0 0-88-16,0 0 160 15,0 0-208-15,0 0-144 0,0 0-40 0,0 0-216 16,0 0 120-16,0-2-176 16,0-1 8-16,0 0 104 0,0-1-48 0,0 2 56 15,0-3 17-15,0 3 55 16,0-4 144-16,0 0-160 0,0 2-24 31,0-3 176-31,0 1-128 16,0 0-56-16,0-1 56 0,0 1-96 15,0 0 56 1,0-1-160-16,0 1 8 16,0 0 96-16,0-1-104 15,0 1 64-15,0-3 80 16,0 2 48-16,0 1 64 16,0-4-160-16,0 1-88 15,0 3 192-15,0-4-88 0,0 1-104 16,0 2 192-16,0 1-56 15,0-1-40-15,0 0-88 0,0 5-16 32,0-1 152-32,0 0-152 0,0-1 0 15,0 2 8-15,0-3-8 16,-4-1 72-16,4 4-72 0,0-4 0 16,0-1 24-1,-4 3-24-15,4-2-8 0,0 4 8 31,0-9 0-31,-4 8 80 16,0-6-80-16,4 0 0 16,-4-1 40-16,4 3-40 0,-3-2-8 15,3 3 8-15,0-1 0 16,0 1 16-16,0-1-16 0,0 1 0 16,0 0 72-16,0 0-72 15,0-4-8-15,0 4 8 16,0-1 0-16,0 4 48 15,0 0-48-15,0 0 0 0,0 0 24 16,0 3-24-16,0-4-40 16,0 4 40-1,0-7 0-15,0 2 16 16,0 2-16-16,0-8 0 0,0 9 40 16,0-4-40-16,0 0-16 0,0 2 16 15,0 1 0-15,0-4 8 16,0 2-8-16,0-2 0 31,0 0 0-31,0-2 0 16,0 2 0-16,0-2 8 15,0 3-8-15,0-1 8 0,0 1-8 16,0 3 0-16,0 0-80 16,0-4 80-16,0 4 0 0,0 0 40 31,0 0-40-31,0-3 16 0,0 2-16 0,0-5 0 15,3 2 72-15,-3-2-72 16,0-1-16-16,4 1 16 0,-4-1-8 16,4 4 8-16,-4 0 0 15,4-5 8 1,-4 9 16-16,0-8-24 31,0 3 0-31,0 1 8 16,0 0-8-16,0-3 0 0,4 2 0 0,-4 1 8 15,4-1 24-15,-4 2-32 16,0 1-24-16,0 1 24 16,0 0 0-1,0-4 8-15,0 1-8 16,0 3 0-16,0-3 16 0,0-1-16 0,0 1 0 16,0 0 0-16,0-1 0 15,0 4-8-15,0 0 8 0,0 0 0 16,0-1 24-16,0 1-24 31,0 1-8-31,0-5 8 16,0 4 0-16,0-4-8 15,0 1 8-15,0 3 0 0,0-4 40 16,0 4-40-16,0 3 0 16,0-4-8-1,0 4 8-15,0 0-8 16,0-2 0-16,0-1 8 15,0 3 0-15,0-3 0 0,0 3-8 16,0-4 0-16,0 4 8 0,0-2-16 16,0-5 16-16,0 3 0 15,0 2 40 1,0-2-40-16,0 2 0 16,0 2-8-16,0 0 8 15,0 0-96-15,0 0 88 0,0-5 8 16,0 5 48-16,0-6-48 0,0 3-40 0,0-2-24 31,0-2 56-31,0 0-64 16,0 4 56-16,0 0 8 15,0 3-160-15,-4 0-1200 0,-4 6-1465 16,0 1-111-16</inkml:trace>
  <inkml:trace contextRef="#ctx0" brushRef="#br0" timeOffset="31330.1">12195 9899 680 0,'0'0'728'0,"0"0"-632"16,0 0-40-16,0 0-56 0,0 0 440 31,8-6 864-31,-8 3-568 0,4 0 233 16,-4-1 23-16,5 2-240 15,-5-3-8-15,0 5-216 16,0-2-88-16,0 2-32 0,0 0-304 0,0 0 208 15,0-3-55 1,0 3-145-16,0 0 72 0,0 0-176 16,0 0 88-16,0 0-88 15,4 0 0-15,-4 0 144 16,0 0-144-16,0 0 0 0,0 0 152 16,0 0-16-16,0 0-16 15,0 0-64-15,0 0-56 0,0 0 128 31,0 0-136-15,0 0-8-16,0 0 8 16,0 0-128-16,0 0 128 0,0 0 0 15,0 5 152-15,0 2 72 0,0 0-160 32,0-1-56-32,0 4 120 15,0-4-80-15,0 4 8 0,0-1 128 16,0 0 16-16,0 1 168 15,0-3-144-15,0 5-120 0,0-2 152 16,0-1-80-16,0-3-40 16,4 4 32-1,-4-1-120-15,3-2 72 16,-3-3-120-16,0 1 0 16,4-2 64-16,-4 4-56 15,0-3-8-15,4 2 8 0,-4 0-8 16,0 1 104-16,0 2-104 15,0-6 0-15,0 6 16 32,4-2-16-32,-4-1 0 0,0-3 8 15,0 7-8-15,0-7 48 0,0 3-48 0,0-2 0 16,0 2 0-16,0-3 0 0,0 3 0 31,0 1 8-31,0-1-8 16,0 1 64-16,0-1-64 15,0 0 0-15,0 1 24 0,0-4-24 32,0 3 0-32,0 1 0 0,0-5 8 15,0 5 48-15,0-1-56 0,0 0 0 16,0-1 72-16,0 1-72 16,0-4 0-16,0 4 0 0,0-2 0 15,0 3 8-15,0 1-8 16,0-1 0-16,0 3 48 15,0-4-48-15,0 3-8 32,0 1 8-32,0-3 8 15,0 2 0-15,0-3-8 0,0 4 8 16,0-4 56-16,0 0-64 16,0 1-40-16,0-1 40 0,-4 1 0 15,4-5 56-15,0 5-56 16,0-4 0-16,-4 4 16 15,4-4-16-15,0 3-8 16,0 1 8-16,0 0 0 0,0-2-8 16,0 2 8-16,0 0 0 15,0-1 0-15,0-4 0 0,0 4-8 47,0-2 8-47,0 3 8 0,0-1-8 16,0 0 0-16,0 1 0 0,0-1 32 15,0 0-32-15,0 1-8 16,0-1 0-16,0 0 8 0,0-3 0 16,0 4 0-1,0-1 8-15,0 3 24 16,0 1-32-16,0-1-8 0,0 1 8 16,0-4 0-16,0 4 8 15,0-7-8-15,0 3 0 0,0 0 24 16,0-2-24-16,0 2 0 15,0 0-8-15,0 1 0 32,0-1 8-32,0 5 0 15,0-9 0-15,0 4 24 0,0 0-24 16,0 1-8-16,0-3 8 16,0 2 0-16,0-4 49 0,0 5-49 15,0-7 0-15,0 4 0 31,0-1 0-31,4 0 0 0,-4 0-24 16,0-3 24-16,0 5 0 0,4 0 0 16,-4-3 0-16,0 2 16 15,4-1-16 1,-4 0-57-16,0 0 49 16,0-3 8-16,0 0-16 15,0 0 16-15,0 4 0 0,0-4 0 0,0 3 0 16,0-3 0-16,0 3 0 0,0-3 0 15,0 0 8-15,5 0-16 32,-5 3 24-32,0-3 97 15,0 0-113-15,0 0 16 0,4 0-16 16,-4-6-16-16,0-4-337 16,3-7-551-16,-3 3-1120 15,4-2-4594-15</inkml:trace>
  <inkml:trace contextRef="#ctx0" brushRef="#br0" timeOffset="36558.33">20000 8953 80 0,'0'0'6073'16,"0"-15"-4425"-16,0 5-312 31,0-3-295-15,5 4 95-16,-5-1-344 0,4 1-48 15,0-2-136-15,-4 6-96 16,4 2-55-16,-4-1-169 0,0 2-72 16,4 2 40-16,-4 0-256 0,3 0-8 31,5 0-80-31,5 0 88 0,2 6 128 15,9 2-128-15,-3 3 8 16,3-2 72-16,-9 1-80 16,2 2-56-16,-10-2 56 0,1 3 0 15,-8 2 96-15,0 1 0 16,0 4-8 0,0 5 176-16,0-4-160 15,0 9-24-15,0-2 96 16,0 4 0-16,0 3-16 15,0-4-112-15,0 4-40 0,0 4 192 16,0-4-184-16,0 0 48 31,-8 2 176-31,-4 1 112 0,4 4 144 16,-7-1-152-16,-2-3-200 0,6-3 136 16,-2-3-183-16,9-1-81 15,0-1 64-15,0-2-24 0,4-6 16 16,0 6-72-16,0-5 8 0,0-1 56 15,0-3-64 1,0 3-184-16,0-5-409 16,-3 2-351-16,-1 2-584 15,0-1-953-15,0-5-1968 0</inkml:trace>
  <inkml:trace contextRef="#ctx0" brushRef="#br0" timeOffset="37228.83">20097 9876 5881 0,'0'0'2080'0,"0"0"-495"0,0 0-425 16,0 0-8-16,0 0-200 15,0 0-560-15,0 0-344 16,27-12 64-16,-11 12-104 0,5 0 120 0,-2 4-128 0,5 4 0 15,0-3 48-15,-9 1-48 16,2 0 48 0,-9-3-48-16,-1 4-176 15,-7-4 168-15,0 3-56 16,0 0 64-16,0-2 40 16,0 5-40-1,0 0 0-15,0-2 40 16,0 3-32-1,-7-4 64-15,-1 0-64 16,-9 0 40-16,-6-2 457 0,-5-1 207 16,-3 0-64-16,-1 0-56 15,0 1-272-15,4-2-16 0,8 8-304 16,12-1-16-16,8 4 8 0,0 4 8 31,19 4 24-31,9 5 56 0,8 2-64 16,-4-2 168-16,-1 2-184 15,-6-1 0-15,-9-2-48 0,-8 0 32 16,-8-3 16-16,0 0 352 31,-8-3 144-31,-8 6 200 16,0-3-239 0,0 4-273-16,0 7 80 0,4 0-184 0,-4 9 16 15,4 2 24-15,0 4-64 16,1 6 128-16,-2 0-64 0,5 0-56 31,5 3 120-31,-5-3-176 0,8 0 8 16,-4-2 56-16,-1-9-64 0,-3-7 72 15,-3-8-80-15,-6-6 8 16,2-9 48-16,-13-7-56 0,-4-6 0 16,-31-22-712-1,10-10-2017 1,5-8-7745-16</inkml:trace>
  <inkml:trace contextRef="#ctx0" brushRef="#br0" timeOffset="39882.44">13120 4361 3168 0,'0'0'1392'0,"0"0"209"16,0 0-561-16,0 0-424 0,0 0 16 16,0 0 553-16,-4 0-257 46,4 0-48-46,4 0 144 0,-4-2-72 16,0-4-119-16,0-1-473 0,0 1-256 16,0-3 24-16,0-5-40 0,0 2-80 15,0-4 72-15,0 0-80 16,4 0 24-16,3 4-24 16,2-4-24-16,7 3-32 15,4 4 56-15,4-2-24 16,-5 6 16-16,5-2-40 0,-3 7 32 15,-6 0 16-15,5 0-8 16,0 0-40-16,4 0 48 16,0 10-8-16,8-1-72 0,3 1 80 31,1 3 16-31,8-1-16 0,0 1 8 0,8-4 64 16,0 4-72-16,-1 0-8 0,1-7 8 15,0 0 0-15,-8 1-8 16,-1-1 8-16,-10-6 0 15,-1 0 16 1,-9 0-16-16,-7 0 0 31,0 0 0-31,-4-2 48 0,-4-5 0 0,-4 0-48 16,4-2 8-16,-3 2 64 16,-2 1-72-16,1 3 0 15,-4 0-8-15,0 3-48 0,0 0-168 16,0 0-104-1,0 0 320 1,0 0 0-16,0 0 8 0,-4 6-8 0,1-2 8 16,3 5-24-16,0-3 16 15,-5 4-128-15,5 2-529 0,0 2-151 32,0-2-392-32,0 1-544 15,5-5-561-15,2 6 433 0,5-5-65 16,-4-2 225-16,0-2 664 15,-8 0 1056-15,4-3 56 16,-4-2 1152-16,0 0 592 16,0 0-143-16,0 0-121 0,0 0-616 31,0-2-456-31,0-5-104 0,0 1-200 16,0-4-104-16,0 0 96 15,0-2-80 1,0-4-16-16,0 0 233 15,0-3-241-15,4 0 112 0,0 0-56 16,-4 0 64-16,8 6 432 16,-5 1-344-16,-3 2 0 0,5 4-24 15,-1 2-128-15,0-3-48 0,0 5-56 32,4-1 0-32,0 0 0 0,0-1 0 31,0 4 0-31,-1 0-8 15,6 0 0-15,-1 0 8 0,-1 7 0 16,5 3 0-16,5-1 32 16,-2 4-32-16,9-7 8 15,0 3-8-15,4-2 0 0,4-4 80 0,-1 0-80 0,2-3 8 32,2 0 40-32,-3 0-48 15,0-3 0-15,-8-7 8 0,4-2 0 16,-8 2 80-16,0 1-88 15,-1-2-16-15,-3 9 8 0,1-4 8 16,3 2-8 0,-5 2 8-16,1-2-8 15,1 4-120-15,-10 0-616 16,5-3 744-16,-4 3 200 0,4 0 408 0,0 0-368 16,-1 0-96-16,-2 0-128 15,-5 0 64 16,-1 3-80-31,-3 1-64 16,1-4 48-16,-5 2 16 16,4 2 8-16,-4-1 88 0,8 0 8 15,-4 4 88-15,-1-1-72 16,5 6-112-16,1 1 128 0,-2 0-16 16,-3 9-112-1,4 0 48-15,-4 0 0 0,5 1 40 16,-2 2-24-16,5-2-64 15,8 2-8-15,-3-6-984 0,-2-7-2137 0</inkml:trace>
  <inkml:trace contextRef="#ctx0" brushRef="#br0" timeOffset="82555.73">25527 10046 728 0,'0'0'5169'15,"0"0"-2537"1,0 0-1031-16,0 0-577 0,0 0-240 16,0 0 56-16,0 0-224 15,0 0-192-15,0 0-87 0,0 0-33 16,0 0 304-16,4 0-216 15,0 0-80 1,0 0 32-16,0 0-208 16,-4 0-8-16,4 0 104 15,-4 0-8-15,0 0 272 0,0 0-224 0,0 0-72 16,0 0 0-16,0 0-56 16,0 0 8-16,0 0-152 15,0 0 16 1,0 0 88-1,0 0-96-15,4 0 48 16,-4 0 136-16,4 0 1 0,-4-3-57 16,4 3 184-16,-4-7-128 15,4 3 224-15,-4 1-288 32,8 0-112-32,-5-3 80 0,6-3-24 15,-1 2-64-15,7-5 48 0,-2 2-48 0,-2 0 168 16,-3 1-88-16,1-1 32 15,-2 4 8-15,-3-1-8 0,0-2 48 32,0 0-96-32,5-1-24 15,-2 1 88-15,1-1-136 0,0-2 0 32,1 2 0-32,-2-4 48 0,1 3-16 15,5-3-32-15,-6-1 0 0,1-1 48 16,0 3-48-1,4 0-48 1,-4 1 48-16,-4-1 48 0,4 0 16 16,0 4-64-16,0-1 0 15,-4 1 24-15,4-1-24 0,-5 1-8 0,2 0 8 16,-1-1 0-16,0 1-8 31,0-2 8-31,0 3 0 0,0 1 32 16,-4-3-32-16,3 1-8 15,1-1 8-15,1 2 0 0,-1-3 48 16,4-2-48-16,-5-2 0 16,5 5 0-16,-3-3 0 31,-1 4-8-31,0-4 8 16,3 1 0-16,-3 2 16 0,0-2-16 15,5-1 0-15,-5 0-24 16,3 1 24-16,1-2-8 0,0 2 8 15,1-1 0-15,-2 3 16 16,1-2-16 0,-4 2 0-16,5-2 24 0,-2-1-24 15,-3 4-8-15,4-4 8 16,1 3 0-16,-6-2 8 0,5 2-8 16,-4 0 0-16,4-2 16 15,-4 5-16 1,4-2-8-16,-4-1 8 0,0 1 0 15,0-1 0-15,0 1 0 16,0-1 0-16,-1-3-8 0,2 1 8 16,3 2-48-16,0-2 48 31,-1-4 0-31,2 3 56 16,-1 0-56-16,-1-2-8 15,1 2 0-15,-3-1 8 0,-1 6-8 16,0-3 8-16,0 5 0 15,-1 0-8-15,-3-3 0 0,4 2 0 16,0-5 0-16,0 2 8 31,1 0-16-31,-1 1 16 0,0 0 0 0,-4 2 32 16,3-2-32-16,-3 2 0 16,4 1 0-16,0 0 0 0,0-4-48 15,5 1 48-15,-2-1 0 16,-3 1 32-1,4 2-32-15,-4-2 0 16,1 2-56 0,-1-2 56-16,3 3 0 15,-7-5 40-15,4 5-40 0,0-2 8 16,0 1-8-16,5-3 0 16,-6 4 24-16,1-4-24 31,4 4-24-31,-4-1 16 0,4-2 16 15,0-4 8-15,0 1-16 0,-4 2 0 0,4-2 8 16,-5 2-8-16,6 0 0 0,-5 1 0 16,4 3 0-16,-4-1-16 31,-1 4-16-31,-3 0 32 0,5 0 24 16,-5 0-24-16,0-1 0 15,4 1-8-15,-4-1 8 0,0 2-8 0,4-1 8 16,-4-4 0-16,4 5 0 15,-4-3 0 1,0 5-8-16,0 0 0 16,0-2-256-16,0 2-112 0,0 0-208 15,0 0-48-15,0 0 568 16,0 0-24 0,0 0-168-16,0 0 32 15,0 0 0-15,4-4 224 31,0 2-48-31,-4-2-97 0,3 2 145 16,-3 2 0-16,0 0-440 16,-3 0-1392-16,-17 8 432 0,0 9-1073 15,4-5-2584-15</inkml:trace>
  <inkml:trace contextRef="#ctx0" brushRef="#br0" timeOffset="82803.09">26407 8655 432 0,'0'0'896'16,"0"0"456"-16,0 0-856 15,0 0-232-15,0 0-136 16,5-19 608-16,-5 12 193 0,0 2 375 31,0 1-232-31,0 1-216 0,0-1-160 16,0 1-231-16,0 3-313 15,0 0-152-15,0 0-937 0,0 3-1183 16</inkml:trace>
  <inkml:trace contextRef="#ctx0" brushRef="#br0" timeOffset="85293.68">24495 9449 232 0,'0'0'992'0,"0"0"1352"15,0 0-1007-15,0 0-217 0,0 0-192 16,0 0-352-16,0 0-80 0,12-45-312 16,-12 42 168-16,0 1 352 31,0-3 273-31,0 5-369 15,0 0-352-15,0 0-240 0,-4 0 64 16,1-2-72-16,-2 2-8 16,5 0 0-16,0-4-168 15,0 4-136-15,0-3-880 0,0 0 175 32,0 0 793-32,0 3 112 15,0 0-40-15,0 0-16 0,0 0 56 16,0-4 104-16,0 4 120 15,0-3 144-15,0 0 16 0,0-3-88 0,0 3 96 16,0 0 177 0,0 3-25-1,0-4 128-15,0 4-48 16,-4 0-216-16,0 0 8 0,0 0-56 0,-7 0-64 16,2 4 64-16,-3 2-24 15,5 3 136 16,-6-2 16-31,5 2-112 16,-3 2 144-16,-2 0-135 16,5 5-105-16,-3 3 72 0,-2 0-16 15,-2 0-16-15,-2 7-56 16,2-7-104-16,-1 0 232 0,4 3-208 0,-4-3-32 16,0-3 80-1,0 4 48-15,4-5 8 16,-4 3-80-16,4-1-104 0,1-4 200 15,-2 3-200-15,2-1 0 16,-2 1 56-16,5 0-48 0,-3-3 0 16,-2 3-8-16,2-3 16 31,-1-1 56-15,-1 4-72-16,2-4 8 15,3 2 40-15,-4-3-40 0,4 6 40 16,0-4-48-16,-4-1 0 0,4 1 56 15,-4-3-56-15,4 2 0 0,-4 1 0 32,1-3 16-32,-6 2 64 15,6 1-80-15,-6-1 8 0,2 5 104 16,2-2-112-16,-2-2-8 16,6 3 8-16,-3-3 0 0,1-5 16 15,2 3-16-15,-2 1 8 16,3-2 88-1,-1-1-88-15,-2 4 64 0,3 0 56 0,-5 2-32 16,2-2-16-16,3 0-32 16,-4 1-32-16,4-2 80 0,-4 1-96 31,8-5 0-31,-8 6 0 16,4-5 0-16,4 0 48 15,-8 1-48 1,4 3 0-16,0 0 32 0,1-1-32 15,-2-2 0-15,1 2 0 0,-3 1 0 16,3-3 48 0,-1 2-48-16,1-2 0 15,-3 3 32-15,2-4-32 16,1 8-40-16,-3-6 40 16,2 3 0-16,-2-2 56 0,3 1-56 15,0-5 0-15,-1 6-8 0,2-1 8 16,-1-4-8-16,0 1 0 15,0-1 8 1,4 1 8-16,0-1-8 16,0 0 0-16,-4 4 16 0,0-3-16 15,4 0-8 1,0-1 8-16,0 1 0 0,-4-3 0 16,5 1 0-16,-2-5 0 31,1 7 24-31,0-3-24 15,0-2-8-15,0 2 8 0,0 0 0 16,-3-1 0-16,2 4 0 16,-3-4 8-16,0 0 0 0,1 1-8 0,3-1 0 0,-5 0 0 31,9-3 0-31,0 0-8 16,0-3 0-16,0 0 0 15,0 0 8-15,0 0 0 0,0 0 16 16,0 0-16-16,0 0 192 15,0-6-192-15,9-3-592 0,-1-7-1112 32,-1 0-1057-32,1 0-4320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3854.94116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1-03-03T11:15:36.422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10841 11293 8209 0,'0'0'2633'0,"0"0"-1369"15,0 0-216-15,-12-15 177 16,7 15-121-1,5-4-528-15,0 4-312 16,0-3 160 0,0 0 472-16,0 0-80 15,0-7-527-15,-3 3-33 0,-1 2 80 16,0-1 208-16,-4 1-80 0,8 3-144 31,-4 2 88-31,4 0-240 0,0 0-112 16,0 0-56-16,0 0-120 15,0 0-56-15,12 0-24 0,4 13 200 16,4 6 328-16,0 2-184 16,8 5-32-16,0 6 32 15,0-1 8-15,-5 5 48 0,5 4-32 16,0 5-72-16,0-4 72 16,0 3-120-16,-4-2-40 0,0-4 72 15,-5-6-72-15,2-3 72 31,-6-11-80-31,-2-2 0 16,-6-9 56-16,-3 0-56 0,0-7 0 16,-4 0-8-1,0-7-144-15,9-47-624 16,-5 3-1960-16,3-12-5826 0</inkml:trace>
  <inkml:trace contextRef="#ctx0" brushRef="#br0" timeOffset="1287.55">18256 7150 1344 0,'0'0'6313'16,"0"0"-5097"-16,0 0-463 0,0 0-33 0,0 0 200 16,-13-22 240-16,13 16-360 15,5-1-448-15,3 1 793 16,-4 3 55-1,-4 0 32-15,0 3-328 16,0 0-488-16,0 0-264 0,0 0-152 0,0 3-80 16,0 8 8-16,0 13 72 15,0 7 176-15,4 7 41 0,3 6-25 32,10 5-48-32,-2 1 88 15,5-3-64-15,5-2-40 16,2-1-24-16,-3-2-96 15,0-4 88-15,0-6-80 0,-9-4-16 16,2-8 104-16,-10-8-96 16,-3-5 0-1,-4-4 56-15,0-3 8 16,0 0 144-16,0-3-200 16,0-11-16-16,0-4-672 0,-4-1-1401 15,-3 3-2688-15</inkml:trace>
  <inkml:trace contextRef="#ctx0" brushRef="#br0" timeOffset="5290.98">15120 8928 824 0,'0'0'2696'0,"0"0"-799"0,0 0-745 0,0 0-408 15,0 0 8-15,0 0-168 0,0 0-72 16,0 0-71-16,0 0 111 15,0 0 248 1,0 0-136-16,0 0-256 16,0 0 80-16,0 0-216 15,0 0-184 1,0 0 32-16,0 3-64 16,0-3 48-16,-4 0 16 15,4 0-8-15,0 0 240 0,0 0 177 0,-4 0 231 16,4 0 16-1,-4 0-232 1,4 0-296-16,-4-3-16 16,0 0 32-16,0-1 112 0,4-2-184 0,-4 3-80 15,-4-3 24-15,4-1 16 0,1 1-24 16,-6 0-56-16,1-5-64 31,4 3 160-31,-3-3-120 16,3 3 0-16,-5-5 56 0,5 3 17 15,-4 1-25-15,5-1 40 0,-6-3 8 0,5 1 72 16,-4-1-160-16,1 0-8 0,-1-2 24 31,-5-1 0-31,6 3-72 16,-1 0 0-16,-5 1 8 16,6-1 48-16,-1 1-56 0,-5 1 0 31,10 5 48-31,-5-3-48 0,4-1 8 15,0 1 0-15,0 2 0 16,-1-2 88 0,2-1-88-16,-5 1 0 15,0-1 96-15,4 4-88 0,0-4 64 16,0 7-80-16,-4-3 0 16,4 0 32-16,-4-1-32 0,1-2 0 15,-2-1 0 1,1 1 0-16,-3-4 48 15,2 3-48-15,1-2 8 0,0 3 8 16,-4-4-16-16,8 0-8 16,-4 3 8-16,4-3 0 0,1 1 8 31,-5-1 0-31,3 4 0 16,1-1 48-16,0 1-56 15,1 2 0-15,-1 1 8 16,0 0 0-16,-5-4 40 0,5 4-48 15,-3-4 0-15,3 1 40 16,-4-4-40 0,-1 0-48-16,2 1 48 15,-1 1 8-15,4 3 56 0,0-3-64 16,4 9 0-16,-4-2 32 0,4 4-32 16,0-3-8-16,-5 3 8 15,5-3 0-15,0 3 0 0,0-2 0 16,0 2 0 15,0 0 16-31,0 0-16 16,0 0-104-16,0 0-64 0,0 0-264 15,0 0 40-15,0 0-873 16,0 5 441-16,0 4-832 0,0 4-441 31,0-7-2304-31,0 1-704 0</inkml:trace>
  <inkml:trace contextRef="#ctx0" brushRef="#br0" timeOffset="5829.96">14518 8462 5097 0,'0'0'1704'15,"0"0"-920"1,0 0-32 0,0 0 240-16,0 0-167 0,0 0-249 15,0 0 56 1,0 0-56-16,0 0-40 16,0 0-32-16,0 0-200 0,0 0-16 31,0 0-16-31,0 0-63 15,0 0 23-15,0 0-88 16,0 0-64-16,0 0 128 0,9-5 264 16,-6-7 208-16,9-4-408 0,1-12-224 0,-2-4-8 15,1-9 8-15,0-4-48 0,0-2 8 32,-4-1 40-32,0 10-48 15,-4 6 0-15,0 13 40 0,-4 6 408 16,0 10 48-16,0 3-360 15,0 0-136 1,4 0-160-16,-4 0 48 16,8 0 16-1,-5 3 96-15,6 7 48 16,-5-5-32-16,8 5-8 16,0 1 64-16,4-2-72 0,0 7 72 0,3-3-72 15,5 5 0-15,0 5 8 16,1-5 0-16,3 8-8 0,-9-7-1352 31,-7-3-3489-31</inkml:trace>
  <inkml:trace contextRef="#ctx0" brushRef="#br0" timeOffset="7280.28">13678 10076 2896 0,'0'0'4113'0,"0"0"-2217"0,0 0 9 0,0 0-441 16,0 0-256-16,-8-5-343 15,8 5-433-15,0 0-128 16,0 0-56-16,0 0 8 15,0 0-40-15,0 0-208 16,0 10 408-16,0 2 200 0,0 1-264 16,8 3 120-16,-5 2-152 15,6 1 56-15,-1 7-15 16,-4-4-113-16,3 3-80 0,1 1-32 31,1-1-128-31,2 4 120 16,-3 0-80-16,5-7-40 15,-2 3 72-15,1 5-72 0,4-12 48 16,1 8-8-16,-6-5-48 16,5 2 120-16,-8-1-112 15,4 3 8 1,-1-2 80-16,-2 0-88 16,3-2 40-16,-5 2-48 0,6-8 8 0,-5 3 72 15,3-1-80-15,-2-4 0 16,3 3 56-16,-1-1-48 15,-2 1-8-15,2 0 128 16,-3-3-120 0,5 4 128-16,-10-9-136 0,5 5 0 0,-4-3 8 15,0-1-8-15,1-2 8 16,-1 2-8-16,-1-2 72 31,-3-1-32-31,4 0-40 0,-4 3 0 16,0-2 0-16,4-1 0 15,-4 1 8-15,4-1-8 16,0-3 0-16,-4 0-8 0,4 0-56 16,-4 1-384-16,0-4-160 15,0 0-137-15,0 0-247 16,-8 0-688 0,-7-7-913-16,-2 1-2720 15</inkml:trace>
  <inkml:trace contextRef="#ctx0" brushRef="#br0" timeOffset="7496.39">13730 10883 6785 0,'0'0'4033'16,"0"0"-2497"-16,0 0-48 0,0 0-351 16,0 0-577-1,0 0 168-15,56 13-104 16,-28 0-280-16,-1-4-168 0,-3 1-104 31,4-4-72-31,-4 4-8 16,0-7-1296-16,-5-3-680 15,1 0-209-15,-8-13-904 0,-3-3-2568 16</inkml:trace>
  <inkml:trace contextRef="#ctx0" brushRef="#br0" timeOffset="7696.88">14092 10718 1464 0,'0'0'8274'0,"0"0"-5322"0,0 0-615 16,0 0-617-16,0 0-128 31,0 0-471-15,0 0-449-16,0 0-256 0,4 4 64 16,-4 15 368-16,0 4-376 15,0 5-216-15,-8 0-128 0,-4 1-56 0,4-2-72 0,8 6-752 16,-4-8-1904-16,4-12-4306 0</inkml:trace>
  <inkml:trace contextRef="#ctx0" brushRef="#br0" timeOffset="12107.2">15451 7597 4416 0,'0'0'1017'0,"0"0"79"0,0 0-72 16,83-22 160-16,-46 10-231 16,10-4-177-16,20-3-248 0,29 2-120 31,24 5-288-31,3 2-120 15,-23 7-656-15,-32 3-792 0,-32 0 31 16,-16 0-439-16,-12 0 199 0,-8 3 417 0,0 4 672 16,-32 0 568-16,-13 1 712 15,-10 9 296-15,-25-2-63 0,-11 11-161 32,-1-1-296-32,17-2 0 15,10-2-136-15,22-2 24 0,-1 2-184 31,8 4-192-31,20-3-344 16,16-4-176-16,12-1 312 0,23-8 200 16,30 0 8-16,22-5 16 15,29-4-16 1,3 0 136-16,-23-10-120 0,-32 4 40 16,-33 3 416-16,-14 0-8 15,-9 3-232-15,-8 0-232 0,0 0-312 0,-16 0 312 16,-17 6 576-16,-10 3-184 31,-13 4-192-31,-8 3-88 0,-3 4-104 16,-1-1 209-16,4 2-201 15,12 1 88-15,9 3-104 16,19-2-56-16,7 3-201 16,17-8-63-16,21-2 280 0,14-6 40 31,33-4 232-31,27-3-160 15,17-3-16-15,-4 0-104 0,-28 0 48 16,-32 0 0-16,-29-3 56 16,-6 3 25-16,-10 0-81 15,-3 0-881-15,-24 7 881 0,-15 5 200 16,-21 2-8 0,0 4-64-16,-4 1-120 0,1 0 88 15,11 7-88-15,12-1-8 16,16 0-48-16,20-3-96 15,4-2-408-15,32-5 288 0,24-4-200 16,32-5 136 0,15-6-480-16,-4 0-256 0,-19-4 424 15,-36 2 640-15,-20 2 864 16,-9-5-104-16,-6 5-552 16,-9 0-208-16,0 0 0 0,-28 13 968 15,-11 4-360-15,-10 8-320 31,-7-3-104-31,4 10-136 16,5 0-48-16,11-4 56 16,8 1-56-16,21-3-104 0,7-8-544 15,28 1 0-15,15-6 184 16,21-7-208-16,3 1-32 0,6-4 360 31,-6-3 336-31,-11 3 8 0,-16-3 704 16,-16 3-16-16,-16 1-688 0,-8-1 224 15,-28 6 696-15,-16 1-128 16,-8 2-400-16,-4 1-104 0,-4 3-135 16,8 3-65-1,9-3-40-15,15-1-48 32,16 5-313-32,12-4-783 0,4 0-432 15,32-4 256-15,7 1 303 31,13-7 609-31,0 4 272 0,0-7 88 16,0-3 184-16,-13 0 1537 16,-7 0-313-16,-12 0-504 15,-12 0-904-15,-12 3-32 0,-8 3 32 16,-20 4 640-16,-8 3-224 16,-7-1-183-16,-1 1-129 0,0 3-40 15,5 0-8-15,11-3-56 31,7 2 0-31,21-3-289 0,4-1-415 16,28-5 704-16,12 4-336 0,8-4-80 16,7 0 224-16,-3 0 176 15,-12 1 16-15,-12-4 232 0,-16 4 264 16,-16-1-392 0,-8 0 464-1,-27 4 585-15,-10-1-201 16,-7 4-200-16,-3-1-232 0,7 1-168 0,12 0-88 15,12-1-264-15,16 5-112 0,8-4-376 16,24 1 184-16,12 3-280 31,11-4 32-31,6 2 352 16,-5 2-160-16,-16-5 288 0,-9 1-8 16,-18-4-48-16,-5 1-8 15,-13-4 136-15,-15 0 800 0,0 4-96 16,-4-1-232-16,9 2-128 31,3-3-288-31,12 5-56 16,8 4-288-16,0 1-224 0,19 1 176 15,9 3-456-15,-3 4-24 16,-1-4 327-16,-13 1 201 0,-11-5 144 0,-4-4 144 16,-20 1 721-1,-8-3 695 1,-3-1-248-16,-1-2-200 15,8 1 0-15,8-1-463 0,8 0-505 16,12 4-96-16,0 3-184 0,0 6-377 16,12 0-1503-16,-8-6-4321 0</inkml:trace>
  <inkml:trace contextRef="#ctx0" brushRef="#br0" timeOffset="14065.2">14020 4892 4536 0,'0'0'1625'15,"0"0"31"-15,0 0-616 16,0 0 33-16,0 0 7 0,0 0-80 16,-4-13-88-16,4 13-168 15,0 0-175-15,0 0-201 0,4 0-304 16,16-2-16-16,4 2 296 31,12 0-192-15,16 0-104-16,20 0 80 0,19 0-120 15,20 12 120-15,-10 4-128 16,-22-7 8-16,-31 1-8 0,-20 0 0 16,-9-8-104-16,-2 5 0 15,-10-3-48-15,-3-4 0 16,-4 0 152-16,0 0 80 16,0 0 48-16,4 0-48 15,1 2-80-15,3-2-64 16,23 7-712-16,-3-2-337 0,4 2-2968 0</inkml:trace>
  <inkml:trace contextRef="#ctx0" brushRef="#br0" timeOffset="14766.9">15539 4879 7113 0,'0'0'1784'0,"0"0"-695"0,0 0-393 47,0 0-232-47,0 0 160 0,0 0-272 15,75-22-184-15,-47 19 176 16,0 3-176-16,8 0-24 15,-1 0-8-15,5 0-72 0,-3 0-56 0,-6 0 48 16,1 0-48-16,-12 0 0 16,-8 0 64-16,0 0-72 15,-8 0 120-15,-1 0-120 16,1-3-632-16,5-3-864 16,-5 6-3817-16</inkml:trace>
  <inkml:trace contextRef="#ctx0" brushRef="#br0" timeOffset="15299.37">16486 4877 6889 0,'0'0'2136'0,"0"0"-839"16,0 0-833-16,0 0 312 15,0 0 88 1,0 0 112-16,0 0 121 15,0 0-353-15,73 0-240 0,-50 0 88 16,13 0-200-16,-4 0-184 16,4 0-64-16,0 0-64 0,-4 0-72 15,-12 0 0-15,-12 0 0 0,-5 0-16 16,-3 0-168-16,-24 0-1056 16,-4 0-368-1,-4 0-1489-15</inkml:trace>
  <inkml:trace contextRef="#ctx0" brushRef="#br1" timeOffset="34214.74">26315 9287 3120 0,'0'0'704'0,"0"0"1489"16,0 0-577-1,0 0-936-15,0 0-432 16,0 0-144-16,-27 63-40 0,27-50-40 15,4-1-8-15,8-2 112 0,4-1 112 32,0-4 1-32,0-5-113 0,-4 0-24 31,-1 0 72-31,-2-7-24 16,-5-10 24-16,-4 2 344 0,0-7 56 15,0 2 448-15,-8 5-312 16,-4 2 152-16,-4 10-471 15,-4 3 175-15,3 0-416 16,6 16-152-16,3 2-40 0,8 8-8 16,0-7 48-16,4 0 112 15,11-5-8-15,2-6 24 0,-1-8-32 16,-4 0 64-16,-4-13 32 31,-1-2-40-15,-7-7-64-16,0-1-88 0,-4 4 0 15,-3 10-264-15,-14 9-104 16,6 9-1001-16,7 7-1855 16</inkml:trace>
  <inkml:trace contextRef="#ctx0" brushRef="#br1" timeOffset="34916.48">26312 9385 6249 0,'0'0'2336'0,"0"0"-991"31,0 0-617-31,0 0-272 16,0 0-392 0,0 0-48-16,0 0 280 15,20 0 256-15,-12 0-176 0,-5 0-248 16,-3 3-24-16,0 1 200 16,0-2 8-16,0 5 224 15,0-1 945-15,5 0-1025 16,-1 5-176-16,-4 1-112 15,8-3-32-15,-4 3 48 0,0 2-64 16,3-2-112-16,-2-2 56 16,-1 0-56-16,0 2 0 0,0-2 0 31,-1-1-8-31,1 4 104 0,-4-3-104 16,4-1 16-16,5 0-8 15,-5 4 40 1,3-2 16-16,1 0-64 0,1-1 8 15,2 2 56-15,1-1-64 0,1-3 0 32,-6 3 0-32,5-2 64 15,-3-4-56-15,-6 6-8 16,5-2 8-16,-4 1 24 0,0-1-32 16,0-2 0-1,-4-4 0-15,4 3 8 16,-4-3 40-16,0 0-48 0,0-3 0 0,0 3 64 15,0-3-64-15,0 0-8 16,0 0-8-16,4 0-32 16,0 0 40-16,-4 4-80 0,0-4-120 31,0 0-256-31,0 0-176 0,0 0-424 31,0 0-889-31,0 0-2840 0</inkml:trace>
  <inkml:trace contextRef="#ctx0" brushRef="#br1" timeOffset="35571.33">26324 9388 3184 0,'0'0'1072'0,"0"0"-87"15,0 0 271-15,0 0-136 16,0 0 384-16,28-54-239 0,-28 51 303 0,0 0 0 16,0 0-103-16,0 3-281 15,0 0-424-15,0 0-392 16,0 0-224 0,0 0-136-16,0 0-8 0,0 0-56 15,0 0-16-15,0 0 64 0,0 0 8 16,4 0 0-16,-4 6 0 15,4 3 128-15,0 4 88 0,0 6-8 32,-1-3-64-32,6 6 160 15,-1 0 8-15,3 1-119 16,-3 3-65-16,5-1-72 16,2-3 32-16,1 0-88 0,-8 0 8 15,0-6 56-15,4 0-56 16,-8 0-8-1,0-4 8-15,0 2 0 16,0-5 48-16,0 0-56 16,1-2 0-16,-5-2 32 0,3 0-32 15,-3 1-272-15,4-3-273 0,-4-3-327 16,4 3-352 0,-4-3-304-1,0 0 255-15,0 0 257 0,0-3-1096 16,-8-6-2081-16,5-1-976 15</inkml:trace>
  <inkml:trace contextRef="#ctx0" brushRef="#br1" timeOffset="36034.83">26308 9283 7193 0,'0'0'2233'0,"0"0"-401"16,0 0-640-16,0 0-488 15,0 0-168 1,0 0-376-16,0 0-56 0,0 0 329 15,32 29-81-15,-20-10-96 16,4 3 40-16,-4 4-64 0,-4-1 40 16,-1 3-40-16,1-3-32 15,-4 1 168 17,5 3-80-32,-5-7-168 0,3 4 24 15,1-7-96-15,1 3 16 16,-2-6-48-16,1-4-8 0,-4 2 64 15,5-6-72-15,-5-2 0 32,-1 1 56-32,-3-7-40 15,0 0-8-15,0 0 80 16,0 0 0-16,0 0 136 0,0 0-224 16,4-13-816-16,4-2-976 0,-4 5-2345 15</inkml:trace>
  <inkml:trace contextRef="#ctx0" brushRef="#br1" timeOffset="37075.06">28057 9325 7193 0,'0'0'2857'15,"0"0"-1697"-15,0 0-640 0,0 0-32 16,0 0-392-16,-4 15 8 0,4-8-104 16,0 3 56 15,0-4 16-31,4 0-16 16,4-3 40-16,-4 0-40 0,4-3 192 15,0 0-88-15,-4-3 24 16,0-6-88-16,-4-1-24 0,0-3-72 15,0 4-24-15,-12-4-96 32,4 7 112-32,-4 3 8 0,4 3 96 0,0 0 64 15,5 0-160-15,3 9 0 0,0 4 0 16,0 0 56-16,0 0 40 16,7-4-16-16,1 0-80 0,-4-2-1120 31,0-7-808-31,-4 0-769 15,0 0-1672-15</inkml:trace>
  <inkml:trace contextRef="#ctx0" brushRef="#br1" timeOffset="37168.79">28057 9325 5081 0</inkml:trace>
  <inkml:trace contextRef="#ctx0" brushRef="#br1" timeOffset="37638.79">28057 9325 5081 0,'40'41'2024'0,"-40"-41"120"0,0 0-463 0,0 0-313 0,0 0-320 0,0 0-592 16,0 0-272-16,0 0-144 0,0 0-40 31,0 0-64-31,0 3 64 0,0-3 0 16,0 0 40-16,0 0-40 16,0 0 97-1,-4 0 63-15,4 0 160 16,-8-9 208-16,0-1-464 0,0-6 32 0,0 3 56 31,-4-2-152-31,5 2 8 16,-6-4 16-16,1 3-16 0,0-3 8 15,4 1-16-15,0 4 48 16,1 2-24-16,-2-3-24 0,-3 7 0 16,5-3-8-16,-6 2-8 15,2 1 16 1,3 0 0-16,-5-1 48 0,6 1-96 15,-5 0 104-15,7-1-56 16,1 4 0-16,1 0 8 16,-1 0 48-16,-4-1-56 0,8 1 48 0,-4 1-24 31,0-5-24-31,-1 4 0 0,5 0 48 16,-3-1 192-16,3 1 24 15,0 3-168-15,0-3-88 16,0 3-8-16,0 0-144 0,0 0-104 15,0 0-24-15,0 0-120 32,0 6 392-32,0 1-104 15,0 5-560-15,3 1-169 0,6 9-519 16,-5 0-736-16,4-5-2185 16</inkml:trace>
  <inkml:trace contextRef="#ctx0" brushRef="#br1" timeOffset="38140.04">27902 9194 4761 0,'0'0'1752'0,"0"0"-320"0,0 0-248 16,0 0-303-16,0 0-281 15,0 0-112-15,0 0-224 16,0 0-80-16,-17-56 32 0,10 46-32 16,3 0-48-16,-8 1 32 31,3-1-104-31,2 4-48 0,-1 0 88 0,4-1 32 0,4 3 192 16,0 4-96-16,0 0-56 15,0 0 152-15,0 0-176 16,0 0-40-16,0 0 0 0,0 0-104 31,4 0-8-31,4 0 193 0,-1 4-145 16,2 6 24-16,7 3-72 0,-4 2 0 15,0 1 0-15,3 3 24 16,1-3 56-16,1 3-72 0,-2-3-8 16,6-3 56-1,-10-1-56 1,6 2 0-16,-10-6 8 0,-3 3-8 0,0-2-72 31,-4-4-32-31,0 6 48 16,0-5 56-16,0 0-24 0,0 1-24 15,0-1-497-15,0-3-911 32,0 0-1609-32</inkml:trace>
  <inkml:trace contextRef="#ctx0" brushRef="#br1" timeOffset="38556.62">27945 9166 5393 0,'0'0'1952'0,"0"0"-160"0,0 0-455 15,0 0-345-15,0 0 8 16,0 0-448 0,20-16-400-16,-12 23-24 15,5 8-128-15,-6 7 0 16,5 8 128-16,0-3-72 0,0 5 40 15,4-3-80-15,-4-1-16 16,0-2 72-16,0-10-64 0,0-4 8 16,-8-2-16-16,4-10 96 31,-4 0 32-31,0 0-72 16,-4 0 25-16,4-10 23 0,-4 1-104 15,0 3-104-15,0 2-377 16,-8 4-463-16,-4 0-856 0,4 7-3385 15</inkml:trace>
  <inkml:trace contextRef="#ctx0" brushRef="#br1" timeOffset="40383.21">23415 8915 4280 0,'0'0'2065'0,"0"0"-585"16,0 0-528-16,0 0-279 16,0 0-41-16,0 0 576 15,0 0-8 1,4-44-328-1,-4 41-368-15,0-1-39 0,0 4 39 16,-12-2-408-16,5-3 40 16,-10 3 88-16,6 2-40 15,-6 0-72-15,2 0-112 0,-2 2 8 32,-2 9 64-32,-5-3-24 15,4 6-40-15,0-1 208 0,0 2-80 0,0 5-24 0,4-5-112 16,0 7 16-16,1 0 88 15,2 5-104-15,1-2 8 16,5 0 24 0,7 0 16-16,-4-3-48 15,4 4-16-15,0-4 16 0,0-3 16 16,4 3-8-16,3-3 64 0,1 3 16 16,1-2-80-16,2-1 8 15,1-3-16-15,1 3-104 16,-2-4 88-1,9-2 16-15,-4-3 64 16,0-1 48-16,4 1-48 0,0-4-16 16,0 0-48-1,-5 1 0-15,6-4 32 16,3 0-32-16,-1-3-88 0,1 0 88 31,0 0 48-31,-3 0 32 16,-2 0-80-16,1 0-104 0,-4-3 8 15,0-2-168-15,-1-2 64 16,6-3 192-16,-1-3-48 16,4-6 56-16,-1 0 0 15,-3-6-16-15,1 2-32 0,-6 2 48 16,-7 2 0-16,-4-4 48 0,-4 7-40 16,0 0 232-16,0 0 128 15,0 1-64-15,-4-1 112 16,0 3-232-1,0-3 56-15,0-3-32 16,0 0-112 0,-3 0-8-16,-2 0 24 15,-3 0-64-15,-4-1 289 0,1 2-313 16,-6 2 56-16,-7-3 32 0,0 3-104 31,-3-3 104-31,4 6 0 0,-1 0-104 16,0 4 64-16,3 3-72 15,5 2 0-15,-4 2 24 0,1 2-24 16,-1 0 0-16,-4 6-8 16,0 6-112-16,4 7-160 15,1 13-1441-15,6 0-1311 0,9-7-5594 0</inkml:trace>
  <inkml:trace contextRef="#ctx0" brushRef="#br1" timeOffset="59977.55">32009 6911 3368 0,'0'0'1673'0,"0"0"-433"15,0 0-432-15,0 0-104 0,0 0 392 16,0 0 73 0,4 0-65-16,-4 0 128 15,0 0-112-15,0 0-207 0,0 0-273 16,0 0-184-16,0 0-256 15,0 0-128-15,0 0 56 0,0 0-32 32,0 0-24-17,0 0 0-15,0 0-72 0,0 0 88 16,0 0-80-16,0 0 40 16,0 0 128-16,5 0 16 0,-1 0 40 15,3 0-8-15,10 0-8 31,10 0-32-31,5 0-120 16,12 0-56-16,3 4 48 0,5-2-48 16,4 5 0-16,-4-3 72 0,0-4-80 15,-12 0 120-15,-13 0-56 0,-10 0 120 16,-10 0 408 0,-3 0 73-1,-4 0-177-15,0 0-216 0,0 0-176 16,0 0 64-16,0 0-160 0,0 0-112 0,0 0 112 15,0 0-128-15,0 0-560 16,0 0-905-16,0 0-2336 16,9 0-3576-16</inkml:trace>
  <inkml:trace contextRef="#ctx0" brushRef="#br1" timeOffset="60632.42">32847 6941 5145 0,'0'0'1616'0,"0"0"-512"15,0 0-264-15,0 0 457 16,0 0 31-1,0 0-72-15,0 0-336 16,-13-13-143 0,13 13-57-16,13 0-200 15,2-4-264-15,9 2-104 0,4-3 16 16,12 3 96-16,8-2-16 16,12-1-152-1,7 2 160-15,5-1-80 0,-5-3-104 16,-7 7 96-16,-16-6-120 15,-17 4 40-15,-10 2 160 0,-17-4 16 16,0 4-264-16,0 0-304 16,-17 0 136-16,-2 4-48 15,-5 11-1472-15,4 3-1017 0,12-7-2560 0</inkml:trace>
  <inkml:trace contextRef="#ctx0" brushRef="#br1" timeOffset="64172.14">26455 8985 3832 0,'0'0'5698'0,"0"0"-4226"16,0 0-152-16,0 0-72 0,4-32-359 15,0 32 519-15,-4-3-344 16,0 3-272-16,0 0-528 15,4 0-264 1,-4 0-8-16,0 3-136 0,5 13-80 16,-5 3 224-16,0 3 16 0,0 4 216 15,0 0-184-15,0-5-40 16,0-1 96-16,4-7-88 16,-1-8-16-16,9-5 72 0,12-3 376 15,12-22 689 16,16-13-769-31,15-23-232 0,17-24 40 16,-8 2-80-16,-13 7-24 0,-18 19-72 0,-22 21 8 16,-3 8-16-16,-3 6 8 0,-10 12-8 31,-3 10-72-31,-4 0-1312 16,0 32-1497-16,0 1 360 15,0 1-4976-15</inkml:trace>
  <inkml:trace contextRef="#ctx0" brushRef="#br1" timeOffset="64873.89">28531 9213 6313 0,'0'0'2432'0,"0"0"-727"16,0 0-361-16,0 0-440 0,0 0-72 31,0 0-15-31,0 0-25 15,40 4-272-15,-36 8-112 0,4 4-200 16,-4 7 312-16,-4-1-296 16,0 0-104-16,0 0-40 15,4-3-64-15,-1-6 48 0,6-4-16 16,10-5 88-16,2-4 904 16,11-13-55-16,7-13-409 15,5-8-168-15,4-15-96 0,-4-1 16 16,0-7-240-16,-5 0-88 15,-2 9 0-15,-9 7-344 0,-9 16 0 16,-6 15-432 0,-2 10-2137-1,-3 10-2568 1,1 3-2553-16</inkml:trace>
  <inkml:trace contextRef="#ctx0" brushRef="#br1" timeOffset="65644.58">30551 8287 5801 0,'0'0'4161'16,"0"0"-2745"-16,0 0-440 15,0 0-496-15,0 0-304 16,0 0-176-16,0 0-56 0,0 10 56 15,0 11 8-15,0 4 144 0,0 7-72 16,0-6-32-16,0 2-40 0,0-6-8 16,0-5 88-1,0-5-88-15,0-9 0 16,0 1 0-16,8-4 200 16,8 0 1601-16,8-7-809 0,3-9-552 31,10-5 320-31,3-18-168 0,7-2 17 15,-3-10-313-15,4-4-120 32,-4 5 0-32,-8 9-176 15,-12 11 0-15,-13 12-8 0,-7 11-240 0,-4 7-889 16,-19 14-1887-16,-9 11 695 16,0 0-2368-16</inkml:trace>
  <inkml:trace contextRef="#ctx0" brushRef="#br1" timeOffset="68482.66">30272 6185 3424 0,'0'0'2273'0,"0"0"-521"15,0 0-728-15,0 0-111 16,0 0-89-16,-4 0-64 16,1 0-120-16,-1 0-200 0,-5 0-120 31,-2 3 16-31,-10 0-184 16,2 3-24-16,-1 1-16 0,-4-1-40 15,-4 3-72-15,4 1 0 16,-7 0 0-16,3 3 8 0,-4 2 8 15,4-2 32-15,-4 5-48 0,0-1 0 16,0 2 0-16,-1-3-152 16,2 3-32-1,-1 0-608-15,0-3-312 16,4-1-56-16,1-2 367 16,3-3 65-16,4 0 440 15,0-1 80-15,0 0 136 16,0 5-304-16,-4-6-496 0,-3 3 64 31,-5 1-32-31,-5-3 519 16,1 1 321-16,-3 3 217 15,-1-4 567-15,4 4 0 0,4-4-224 16,9 1-16-16,-2 2-200 0,9-2-344 0,8 2 32 16,-3 5-32-1,-6 3 200-15,2-2-200 16,-9 4-376-16,-4-4-488 15,-12 6-1000-15,-8-6-281 16,1 1 1265-16,-5 0 880 0,0-3 304 16,-1-3 240-1,6-1 88-15,8 2-40 0,-2-5 64 16,13 3 57-16,1-1-121 16,3 1-88-16,4 1 40 15,4 0-184-15,-4-1-128 0,4 1-16 16,-8 3-64-16,-7 3 8 15,-6 3-160-15,-22 6-264 32,7-1-1800-32,4-2-929 0</inkml:trace>
  <inkml:trace contextRef="#ctx0" brushRef="#br1" timeOffset="68629.78">27945 7207 3000 0,'0'0'632'0,"0"0"-392"16,0 0-120-16,0 0-112 15,-92 64 40-15,69-49 24 16,-5 5 88-16,0-4-152 16,-7 3 8-16,-14 6-16 0,6-3-72 15,7-3-1384-15</inkml:trace>
  <inkml:trace contextRef="#ctx0" brushRef="#br1" timeOffset="68767.78">27340 7518 3104 0,'0'0'1016'16,"0"0"209"-16,0 0-657 16,-99 38-416-16,75-22-96 15,-1 0-56-15,-6 3-720 16,7-2-545-16,-1-5-455 0</inkml:trace>
  <inkml:trace contextRef="#ctx0" brushRef="#br1" timeOffset="68899.25">26897 7706 1720 0,'0'0'3001'0,"0"0"-1265"16,0 0-1048-16,0 0-464 0,0 0-120 0,0 0-48 15,-95 35-56-15,67-23-656 0,-20 13-856 16,4-6-105-16,8 3 1 0</inkml:trace>
  <inkml:trace contextRef="#ctx0" brushRef="#br1" timeOffset="69052.88">26395 7950 1872 0,'0'0'1728'16,"0"0"-63"-16,0 0-337 15,-80 35-576-15,53-23-464 16,-4 8-48 0,-6-1-232-16,1 6-8 0,-7 0-592 15,-21 17-1064-15,12-10-225 16,5-4-543-16</inkml:trace>
  <inkml:trace contextRef="#ctx0" brushRef="#br1" timeOffset="69200">25830 8257 1480 0,'0'0'1856'0,"0"0"361"32,-95 19-457-32,54-12-408 15,1 0-487-15,1-4-273 16,3 5-184-16,4 3-296 0,1 5-112 0,-6 3 0 16,1 3-912 15,-24 16-785-31,9-7-1167 15,3-5-313-15</inkml:trace>
  <inkml:trace contextRef="#ctx0" brushRef="#br1" timeOffset="69400.52">24934 8582 2736 0,'0'0'1112'0,"0"0"385"16,-101 25-153-16,58-15-320 16,7 2-488-1,1 2-224-15,-2 0-224 0,5 5-88 0,0 4 0 16,0 3 0-16,1 2-384 15,-1-2-344-15,4 2-216 0,5-3-304 47,-2 0 311-47,1 1-95 16,-4-3 296-16,0-1-24 0,-4-6 240 16,1 3 520-16,-21 3 56 15,8-3-56-15,5 1-240 0</inkml:trace>
  <inkml:trace contextRef="#ctx0" brushRef="#br1" timeOffset="69670.03">23671 9296 3368 0,'0'0'1537'0,"0"0"-369"16,0 0-688-16,-84 29-280 16,60-20 32-16,3 1-224 31,-6-1 56-31,-4 4-64 0,-2 3-568 0,-3 1-416 15,0-3 192 1,-3 2 303-16,7 0 489 16,0-4 232-16,4 2 633 0,0-9-25 15,4 6-328-15,0-2-176 16,1 4-152-16,-1-4-104 16,-4 7-72-1,0 0-8-15,-21 13-328 16,10-1-1424-16,3-6-2785 0</inkml:trace>
  <inkml:trace contextRef="#ctx0" brushRef="#br1" timeOffset="69832.75">22646 9804 880 0,'0'0'4377'0,"0"0"-2785"16,-96 32-736-16,57-17-456 0,3 5 184 0,1-1-160 16,-2 6-159-16,10-3-97 15,3 7-160-15,3-3-8 31,-3 6-40-31,9-5-937 0,-2-7-1687 16</inkml:trace>
  <inkml:trace contextRef="#ctx0" brushRef="#br1" timeOffset="70757.07">32046 8451 4993 0,'0'0'5633'0,"0"0"-5169"0,0 0-80 16,0 0-160-16,0 0-112 0,-88 6 208 31,52 8 152-31,0-2-304 16,-12 11-112-16,-15 12 96 0,-33 12-152 15,-24 14-328-15,12-7-2032 16,17-13-4090-16</inkml:trace>
  <inkml:trace contextRef="#ctx0" brushRef="#br1" timeOffset="71089.06">30654 9057 7329 0,'0'0'2289'0,"0"0"-969"16,0 0-672-1,0 0-64-15,0 0-72 16,-111 5-256 0,71 4-72-16,-11 3-104 15,-5 8-72-15,-8 2-8 0,-3 6-64 16,-17 13-672-16,4-3-40 0,4 6-48 15,-4 8 56-15,20-5 440 16,-7 7 232 0,3 0 88-16,8-9 16 15,5-7-8-15,-1-5 136 0,0-12 320 16,8-5 536-16,-4-1-72 16,1-2 32-16,3-3-40 15,-4 6-231-15,-4 3-321 0,-4 6-152 16,-15 20-208-16,-25 15-312 31,-19 19-1121-31,15-5-887 16,16-15-3385-16</inkml:trace>
  <inkml:trace contextRef="#ctx0" brushRef="#br1" timeOffset="71605.89">28276 10287 4280 0,'0'0'6570'0,"0"0"-4426"15,0 0-791 1,0 0-417-16,0 0-432 0,0 0-232 15,0 0-264-15,-84 6-8 16,48 13-176-16,-15 6-1064 0,-17 17-25 16,-28 11-63-16,-23 18-536 0,8-8-497 31,23-9-47-31,24-16 1015 0,25-13 865 16,-10 4 528-16,6 0 512 15,-5-1 465-15,12-3 367 16,8-8 88-16,8-2-184 0,4-2-79 15,-8-1-97-15,0 2-304 16,-8-3-328 0,-15 9-184-1,-17 2-168-15,-27 10-40 0,-29 10-48 16,-7 3-112-16,7-8-448 16,28-5-240-16,20-10-96 0,28-6 560 15,5-3 200-15,-2 2 136 31,6 2-8-31,-5 1 8 0,8-2-8 16,4 0 8-16,-4 0 0 0,-7 0 72 16,-9 3-24-16,-24 3 8 15,-23 7-56-15,-29 6 8 16,-12-3 32-16,25-3-32 16,31-8 152-16,28-11 760 15,16 0-24-15,-3 2-104 0,3-2-352 31,4 2-312-31,4 1-128 16,-4 12-232-16,4-6-1048 0,0 1-1809 0</inkml:trace>
  <inkml:trace contextRef="#ctx0" brushRef="#br1" timeOffset="71759.53">24782 11757 808 0,'0'0'6193'16,"-116"38"-3624"-16,73-22-929 15,-9 6-848-15,-4 3-248 0,-4 7-64 0,4 3-248 31,5 4 40-31,7-2-200 16,0 1-72-16,-4-3 104 0,1 0-104 16,-2 0 80-16,-3-7-72 15,5-3-8-15,3-6-104 16,17-5-856 0,10-14-1608-16</inkml:trace>
  <inkml:trace contextRef="#ctx0" brushRef="#br1" timeOffset="72624.03">26627 8832 7761 0,'0'0'3209'0,"0"0"-1105"16,0 0-471-16,0 0-273 16,0 0-288-16,0 0-80 0,0 0-992 31,15-35-272-31,-15 62 128 15,0 0 144-15,0 12 168 0,0-1-80 16,0-3-80-16,8-4 144 0,12-8-152 16,5-8 0-16,14-11 120 0,9-4 112 15,12-23-32 1,8-15-119 0,7-25-73-16,5-23 96 15,-12 7-104-15,-20 6-8 0,-21 23 8 16,-15 20 0-1,-8 8 24-15,0 10-24 0,-4 12-241 32,0 9-1071-32,-8 51 664 15,1-2-1648-15,-2 2-2169 0</inkml:trace>
  <inkml:trace contextRef="#ctx0" brushRef="#br1" timeOffset="73078.39">27965 8934 8809 0,'0'0'2089'0,"0"0"-793"31,0 0-584-31,0 0 152 16,0 0-127-16,0 0-729 0,0 0 184 15,0 0 16-15,24 48 248 16,-24-23-152-16,0 0-208 0,4 0-96 15,0-8 144-15,8-4-144 32,8-10 8-32,12-3 784 15,12-3 32-15,7-22-384 16,13-13-296-16,8-20-16 0,-8 1-24 16,-8-7-104-16,-9 7 0 0,-23 19-8 0,-3 9-128 0,-10 20-16 31,-7 9-1416-16,8 41-344-15,-4 3-33 16,4 4-2824-16</inkml:trace>
  <inkml:trace contextRef="#ctx0" brushRef="#br1" timeOffset="73811.38">30407 8160 8433 0,'0'0'1681'32,"0"0"-465"-32,0 0-680 15,0 0 96-15,0 0-312 0,0 0-120 16,25 3-56-16,-25 12 240 16,0 11 281-16,0 2-113 15,-8 4-272-15,-5 3 56 0,9-3-240 16,4-7-24-16,0-6-32 15,4-9-32-15,13-10 504 16,11 0 552-16,7-25-376 0,10-10-240 16,-2-14-152-16,1-3-55 47,-9-6-65-47,-7 7-176 0,-4 7 96 15,-11 9-96-15,-5 16-120 16,-8 12-56-16,-4 21-1729 0,-16 13-807 0,-1 8-385 15</inkml:trace>
  <inkml:trace contextRef="#ctx0" brushRef="#br1" timeOffset="74798.24">23396 8636 7241 0,'0'0'1544'0,"0"0"-191"0,0 0-265 16,0 0 160-16,0 0 160 16,0 0-223-16,0 0-721 15,0 0-464-15,4-10 0 16,-1 33 64-16,1 4 96 0,4 5-16 31,5-6-96-15,-6-4 32-16,9-6 16 0,0-9-96 15,4-7 0-15,8 0 912 16,4-26-368-16,4-6-256 16,3-13-136-16,-3-5-8 0,-8-1-88 15,-8 1-56 1,-8 8-104-16,-8 16 88 16,-4 12-136-16,0 9-104 0,-8 5-464 15,-8 38-408-15,4 1-1177 16,4-1-1831-16</inkml:trace>
  <inkml:trace contextRef="#ctx0" brushRef="#br1" timeOffset="76333.17">26814 4797 5249 0,'0'0'2816'0,"0"0"-1087"0,0 0-697 32,0 0-208-32,0-16-144 15,0 16-200 1,4 0-280-16,0 0-200 0,8 0 160 0,4 0-136 15,20 0 128-15,23 0 80 16,29 0-104-16,19 0 80 16,-2 0 121-16,-26 0-25 0,-31 0 368 15,-29 0-288-15,1 0-240 16,-3 0-32-16,-6 0-96 0,-7 0 40 16,0 0-56-1,-4 0 8-15,8 0-56 16,-3 0-672-16,6 3-376 0,29 10-145 15,-4-3-567-15,8-1-2337 16</inkml:trace>
  <inkml:trace contextRef="#ctx0" brushRef="#br1" timeOffset="76887.83">29165 4742 7705 0,'0'0'1120'15,"0"0"-535"-15,0 0-33 0,-84-21 144 16,68 17 72-16,12 1-176 16,4 3 336-16,0-3-240 31,8 3-207-31,16-2-113 0,16-2-200 16,12 1-96-16,3-3 128 0,10-1 24 0,-7-3-80 15,-5 4 344-15,-18 0 144 0,-11 3-112 16,-16-1-144-16,-8 4-224 31,0 0-152-31,0 0-200 0,-8 0-16 16,-3 0-704-16,-6 4-720 15,2 2-105 1,2-3-1039-16,6-3-3642 0</inkml:trace>
  <inkml:trace contextRef="#ctx0" brushRef="#br0" timeOffset="84991.35">26260 2333 4945 0,'0'0'3312'31,"0"0"-1343"-31,-31-76 95 0,27 51-183 15,-1 6 135-15,5 6-536 0,0 1 105 16,0 1-225 0,0 8-576-1,0 0-232-15,0 3-160 0,0 0-320 16,0 0-72-16,0 10-216 16,-4 16 48-16,-4 12 168 0,1 19 16 0,-6 25-16 31,1 20 72-31,1 6-64 31,6-4 0-31,1-21-8 0,4-26-752 16,0-19-632-16,0-6-1321 15,0-7-1984-15,0-12-2440 0</inkml:trace>
  <inkml:trace contextRef="#ctx0" brushRef="#br0" timeOffset="85423.57">26184 1898 11506 0,'0'0'2216'15,"0"0"-559"-15,0 0-673 16,0 0-232-16,112-82-16 0,-60 82-184 16,7 0-312-16,6 10-232 15,-2 18 40-15,-3 20-48 16,-20 24-176-16,-21 2 0 15,-19-1-584-15,-15-13 312 16,-25-9 272-16,-16-1 176 0,-20 12 0 16,4-15 72-16,-8-10 32 15,13-8-32-15,16-13 56 16,6-3 16-16,21-7-88 0,16-3 40 31,8-3 56-31,21 0-104 16,14 0 152-16,9 3-160 15,8 7-32-15,-9 3 80 0,-6-1-88 16,-9 7 0-16,-13 4 0 16,-3 2 104-16,-7 7-48 0,-5 9 104 15,4 0 16-15,0 8 1 32,3-9-121-32,6 2-40 0,10-11-16 0,18-3-337 15,-6-9-1711-15,1-12-3625 16</inkml:trace>
  <inkml:trace contextRef="#ctx0" brushRef="#br0" timeOffset="85739.92">26667 2686 11866 0,'0'0'3225'0,"0"0"-1529"16,0 0-824-16,0 0-88 0,0 0-463 31,0 0-313-31,115-54 176 15,-71 48-184-15,4-1 0 0,-5-5-729 0,-7-4-351 16,-12-6 152 0,-16-10 440-16,-8-1-184 15,-24-4 672-15,-20 2 144 0,-11 10 880 16,-9 14-64-16,4 11-136 31,4 11-312-31,16 23-512 0,9 14 0 16,19 7-40-16,12 8-40 15,28 0 160-15,27 6-160 0,33-8-344 16,31-20-728-16,9-25-1248 0,-33-16-161 16,-18-9-1720-16</inkml:trace>
  <inkml:trace contextRef="#ctx0" brushRef="#br0" timeOffset="86194.28">27423 2441 8361 0,'0'0'4913'31,"0"0"-2128"-31,-103-45-1257 0,51 43-416 31,1 4-567-31,-2 28-545 16,10 4-104-16,15 14-40 15,12 2-32-15,16 5 31 0,0-8-39 0,28-5-728 16,16-14 136-16,7-14 0 16,5-14-464-16,4-11 103 0,-12-20 801 0,-4-8 336 31,-20 2 977-31,-13 2 1111 15,-7 9 184-15,-4 10-455 0,0 11-905 16,-8 5-664-16,-3 12-248 16,-6 35-64-16,2 32-64 0,3 30 48 15,4 11 16 1,4-3 64 0,4-15-616-1,0-16 80-15,0-13 240 0,0-13-264 16,0-18 360-16,-4-4 104 0,-5 0 96 15,2-3 0-15,-14 0 0 16,-2-13 0 0,-9-13 120-16,-8-9 792 15,-7-5-88-15,-2-21-104 16,-10-25-24-16,4-28-264 0,10-33-216 16,25-8-216-16,29-1-360 0,47 11-416 15,23 20-464-15,8 7-1457 16,-19 29-3128-1,-16 23-2337-15</inkml:trace>
  <inkml:trace contextRef="#ctx0" brushRef="#br0" timeOffset="86673.37">27595 2521 9337 0,'0'0'4890'0,"0"0"-2370"32,0 0-728-32,0 0-687 15,0 0-1105 1,0 0-200-16,0 0 200 0,0 82 0 15,0-31 48-15,0 3-48 0,0-4-32 16,0-12-520-16,11-6-249 16,2-15 9-16,6-17 400 0,9-7 40 31,4-28-616-31,5-10 200 16,-5-9 552-16,-9 10 216 0,-7 10 1096 15,-8 15 848-15,-8 15-431 16,0 4-1321-16,0 25-136 0,-4 10-56 0,4 6 8 15,0 1-56 1,12-7 48 0,12-3 0-16,8-17 168 15,12-15-32-15,3-7-40 16,21-37-48-16,8-38-32 16,3-36-32-16,-3-18-8 0,-20-7-144 31,-24 14 40-31,-24 14 48 15,-8 10 80-15,0 26 320 16,-8 18 520-16,-4 26-240 0,-8 17-232 16,4 11-264-16,-8 7-104 0,-16 22-48 0,4 51-128 15,8 41 120 1,17 17-104-16,15 6 64 16,39-7-464-16,9-23-112 15,8-1-480-15,-13-34-1513 16,-10-24-2312-16</inkml:trace>
  <inkml:trace contextRef="#ctx0" brushRef="#br0" timeOffset="87011.87">28695 2403 13418 0,'0'0'4073'0,"-88"-32"-2985"0,36 26-527 16,-8 6-169 15,13 6-392-31,11 26-136 0,8 10 16 15,19 8-32-15,9 4 152 16,21 0-176-16,14-9-617 16,10-11-167-16,6-18-376 0,-3-16-320 15,4-12 703-15,-4-29 953 16,-13-10 8-16,-7-6 680 0,-15 2 897 16,-9 14 719-16,-4 16-495 15,-4 12-761-15,-13 13-752 16,-3 16-296-16,5 22-56 15,-2 13-72-15,10 10 128 0,7 2-96 16,0-3-552-16,11-6-785 0,41-16-751 47,-4-15-849-47,0-20-3184 0</inkml:trace>
  <inkml:trace contextRef="#ctx0" brushRef="#br0" timeOffset="87274.84">29252 2248 14843 0,'0'0'3120'0,"0"0"-1911"16,0 0-1097 0,-91 79-112-16,51-6-8 15,4 25 8-15,9-5 40 0,6-17-32 16,14-26-8-16,7-18-360 16,0-6-481-16,0-5-7 15,0-14 80-15,0-7 768 0,3-40 864 31,-3-31-184-31,-3-2 33 0,-22 3 175 0,-6 10 128 16,-1 19-208-16,-4 9-320 0,-1 4-400 16,14 17-88-16,11 11-568 15,12 19-1424-15,40 17-657 0,8-5-1808 32,7-2-3048-32</inkml:trace>
  <inkml:trace contextRef="#ctx0" brushRef="#br0" timeOffset="87444.1">29388 2416 13538 0,'0'0'4593'15,"0"0"-2752"-15,0 0-1505 0,0 0-336 16,0 0-48 0,-40 123 32-16,24-59 16 0,4 3 0 15,4 0-1440-15,8-10-2361 16,0-13 1016-16,8-15-2768 0</inkml:trace>
  <inkml:trace contextRef="#ctx0" brushRef="#br0" timeOffset="87559.97">29610 2221 11866 0,'0'0'4969'16,"0"0"-2544"-16,0 0-1369 16,0 0-1056-16,0 0-952 15,0 0 39 1,-51 87-495-16,27-24-2905 0</inkml:trace>
  <inkml:trace contextRef="#ctx0" brushRef="#br0" timeOffset="88076.84">29464 2889 12562 0,'0'0'2425'15,"0"0"-1017"-15,11-105-560 0,1 51 320 16,4-3 137-16,12-3-113 47,4-4-664-47,8 7-456 0,4 6-72 15,7 10-344-15,1 15-240 16,4 15-40-16,-5 11 168 0,-6 6 256 16,-9 19 120-16,-5 7 8 0,-18 5 8 15,-13 4-128 1,-5 4-57-16,-23 0 121 0,-8-1 128 15,-11-3 377-15,3-6-121 16,0 0-144-16,9-9 144 0,11-5-256 16,16-1 0-16,8-4-120 15,15 0-216-15,26-1 88 32,10 4-425-32,5 3-159 0,8 4 584 0,-5 2 96 15,-10 5 80-15,-10 8 72 16,-23 9-64-16,-16 14-80 0,-20 0-128 0,-36 8 264 15,-7-5 8-15,-5-16 0 32,-8-3-72-32,16-23 72 15,0-6 80 17,9-16 648-32,11-3-240 15,16-28-208-15,20-23-280 0,28-25-480 16,64-29-728-16,27-7-424 15,-8 24-1153-15,-15 18-5137 0</inkml:trace>
  <inkml:trace contextRef="#ctx0" brushRef="#br0" timeOffset="88399.71">30463 2717 7841 0,'0'0'3073'15,"0"0"-865"-15,0 0-479 16,0 0-665-16,0 0 32 16,-119-66-88-16,63 66-320 0,1 6-415 31,3 26-273-31,8 12-305 15,16 14 305 1,16 2-8-16,12-7-312 0,12-8-552 16,28-17-160-16,7-11 416 0,5-17 368 31,4-12-88-31,8-33 336 16,-16-3 160-16,-8-9 312 0,-12-4 656 15,-21 17 168-15,5 3 113 16,-7 15-113-16,-5 20-432 0,0 6-864 15,0 19-192-15,0 16 120 16,-5 13 72 0,5 3-8-16,0-1 8 0,12-3-536 15,16-7-544-15,12-15-377 16,12-10-95-16,8-15-640 0,28-38 263 16,-21-6-1183-16,-3-13-5714 0</inkml:trace>
  <inkml:trace contextRef="#ctx0" brushRef="#br0" timeOffset="88578.07">31085 2133 13050 0,'0'0'4209'16,"0"0"-2456"-16,0 0-577 0,0 0-1096 15,0 0-80 1,0 0-296 0,-60 76 264-16,52 36 32 15,4 15 0-15,1 2-40 0,-1-11-944 16,-4-19-665-16,-1-30-791 15,-6-21-3834-15</inkml:trace>
  <inkml:trace contextRef="#ctx0" brushRef="#br0" timeOffset="88831.94">30742 2511 10242 0,'0'0'4561'0,"0"0"-2881"0,0 0-1080 16,96-73-104 15,-36 54-216-31,20 3 64 0,-9 9-224 16,5 7-120-16,0 0-72 15,-20 14-800-15,-9 8 432 16,-11 9 144-16,-20 8 48 0,-16 3-96 16,0 8 248-16,-19 4 96 31,-2 6 96-31,9-3-48 0,8-3 112 0,4-6-160 0,4-17-912 15,16-12-1105-15,-4-15-3096 16</inkml:trace>
  <inkml:trace contextRef="#ctx0" brushRef="#br0" timeOffset="88994.67">31571 2232 15755 0,'0'0'2904'15,"0"0"-1967"-15,0 0-873 0,0 0-64 16,0 0-248 0,0 0 88-1,0 0-985-15,-47 107-2815 0,42-69-5298 16</inkml:trace>
  <inkml:trace contextRef="#ctx0" brushRef="#br0" timeOffset="89279.83">31659 2571 15227 0,'0'0'2312'16,"0"0"-1992"-16,0 0-320 0,0 0-128 0,-28 80 128 15,24-33 56-15,0 11-8 0,4-4-48 16,12-1 0-16,8-12-600 16,4-12-192-1,8-16 792-15,4-13 176 16,-4-16 32-16,-1-32 680 15,-10-24 585 1,-14-5-433-16,-7 4-88 0,-4 13-256 16,-16 18-408-1,-12 8-280 1,-3 2-8-16,-1 22-616 0,-1 20-1208 16,10 15-2017-16,15 4-3705 15</inkml:trace>
  <inkml:trace contextRef="#ctx0" brushRef="#br0" timeOffset="89649.58">32001 2502 2512 0,'0'0'12507'16,"0"0"-10123"-16,0 0-1031 0,0 0-913 16,0 0-440-16,0 0-192 31,0 0-24-31,53 79 135 15,-53-25-7-15,-13 6 88 0,-2 1-208 16,-2-7-424-16,9-10-288 16,1-12-192-16,3-20 256 0,4-12 784 15,0-6-80-15,8-29 152 16,16-26-897-16,11-21 153 0,1 3 400 16,4 9 280-1,-9 16 64-15,-6 22 1000 16,-1 7 617-16,-4 9 207 15,-8 16-784-15,-5 10-1040 0,2 24-328 0,-9 14 88 32,0 10 240-32,0 5 120 0,0 0-16 15,4-2 16-15,4-10-120 16,16-7-272-16,-5-16-1208 16,5-15-2513-16</inkml:trace>
  <inkml:trace contextRef="#ctx0" brushRef="#br0" timeOffset="89749.82">32707 2556 11826 0,'0'0'0'0,"0"0"-3905"16</inkml:trace>
  <inkml:trace contextRef="#ctx0" brushRef="#br0" timeOffset="90103.93">32699 1905 12346 0,'0'0'3905'0,"0"0"-2257"0,0 0-687 16,0 0-713-16,0 0-248 31,0 0-272-31,0 0 224 15,4 53-257-15,-8-30-479 16,0-2-656-16,4-4-416 0,8-10-537 16,16-7-608-1,4 0-3272-15</inkml:trace>
  <inkml:trace contextRef="#ctx0" brushRef="#br0" timeOffset="90235.43">32922 1914 5249 0,'0'0'4169'15,"0"0"-1369"-15,0 0 1089 16,0 0-1969-16,0 0-1127 0,32-44-793 15,-36 69-489-15,-13 10 425 16,-11 23-552-16,1-8-2184 0,-1-8-3306 0</inkml:trace>
  <inkml:trace contextRef="#ctx0" brushRef="#br0" timeOffset="90983.99">25503 1565 11562 0,'0'0'4057'16,"0"0"-2401"-16,0 0-592 15,0 0-447-15,0 0-321 16,0 0-296-16,13-3-264 0,-10 15 264 15,1 5 0-15,0 5 0 16,0-7-849-16,8 5-1415 16,-8-11-1713-16,4-6-2960 0</inkml:trace>
  <inkml:trace contextRef="#ctx0" brushRef="#br0" timeOffset="91121.99">25679 1502 3952 0,'0'0'9962'16,"0"0"-8249"-16,0 0-1665 15,0 0-48-15,0 0 0 0,0 0 112 16,0 0 8-16,0 0-64 0,47 98-56 16,-35-70-1440-1,-4-8-3625-15</inkml:trace>
  <inkml:trace contextRef="#ctx0" brushRef="#br0" timeOffset="93311.72">26276 3127 9394 0,'0'0'2624'16,"0"0"-720"-1,0 0-671-15,0 0-73 16,0 0 120 0,0 0-496-16,0 0-287 0,0 0-233 15,0-19-208-15,16 19 136 16,12 0 16-16,27 0-160 0,29 0 88 31,40 0-128-31,12 0-8 16,3 0 72-16,-8 0-16 15,-15 3-56-15,-4 0 0 0,-1 4 8 0,-3-5 8 0,-5 2-16 16,1-1 0-16,-5 4 8 16,-3-4-8-1,-1 3 16-15,-7 0-16 16,0-2 0-16,-17-4 80 15,-11 0-80-15,-8 0-48 16,-4 0 48 0,8 0 16-16,7 0-16 0,14 0 8 15,-6 0 0-15,4 0 56 0,-2 0-64 16,-2 0 0-16,0 0-8 16,-7-4 16-16,5 1-8 15,-6-2 0-15,13 1 8 0,19-3 24 16,17-3-32-1,4 1-96-15,-21 0 96 0,-23 2-48 16,-29 1 40-16,5 6 8 31,1-3 0-31,6 0 48 16,8-1-48-16,-7 1 0 0,0 3 0 16,4-3 8-16,4 3 0 15,-1 0-8-15,14 0 8 0,-2 0 48 16,-4 0-56-16,2 3-56 15,-6 4 56-15,1-1 0 16,-8 0 8-16,3-2-8 16,1 2 0-16,-8 0 56 0,8-3-56 15,-5 3-8-15,9-2 8 16,4-4 8 0,-4 0 0-1,7 0-8-15,-7 0 48 16,-5 0 0-16,-7 0-48 15,-4 0 0-15,-8 0 56 0,-4 0-56 16,-8 0 0-16,0 0 128 16,0 0 24-16,7 0 224 0,6 0-296 15,2 0-80 1,5 0 0-16,-5 3 0 16,2 4 48-16,-6 2-48 0,-7-3 0 15,-8 0 0-15,-8 1 0 16,0-1 0-16,-8-2 32 0,-1-2-32 31,2 3 0-31,2 1-8 0,10 0 8 0,6 3 40 16,9 1-40-16,8 0 0 15,-4 2 0-15,-8-2 8 0,-9-4-8 16,-10 0 0-16,-17-3-104 16,-28-3-1208-1,-12 0-1505-15,-8 0-984 16</inkml:trace>
  <inkml:trace contextRef="#ctx0" brushRef="#br0" timeOffset="106474.91">28173 7413 3472 0,'0'0'4241'0,"0"0"-2008"0,0 0-1377 16,0 0-672-16,0 0-120 0,4 0 656 31,3 0-304-31,1 0 120 0,1 0 128 31,-2 0-224-31,-3 0-248 16,4 4 273-16,-4 3-33 15,5-2-176-15,-2 2-32 0,5 6 96 16,0 2 16-16,0 3-40 0,4 3 40 16,-4 0-96-16,0 5 8 15,0-1-136-15,0 1-40 16,0-1 48-16,-4 3-24 15,4-2-16-15,0 2-64 0,4 0-16 16,-4 2 104-16,7-2-96 16,2 4 48-16,3-1 16 0,-5-2-56 15,5 3 24 1,0-3-40-16,0-1 0 16,-4-2 72-16,-4 2-16 15,3-3 16-15,-2-3-8 0,-6 1-56 0,2 0 64 31,-1-4-64-31,-1-7 0 16,5 1 88 0,-4-1-40-16,1-2-56 15,-2 3 72-15,2-7-16 16,-2 4 16-16,1-1-64 0,-3-3-8 16,-2-2 57-16,1 3-57 15,-4-1 0-15,-4-4 8 0,4-2-8 16,-4 0 0-1,0 0-537-15,0 0-927 0,0 0-1305 16,0-6-1527-16,-8-7-3858 0</inkml:trace>
  <inkml:trace contextRef="#ctx0" brushRef="#br0" timeOffset="106760.01">28471 8232 256 0,'0'0'8865'0,"0"0"-5608"15,0 0-1096-15,0 0-569 16,0 0-240-16,0 0-120 16,0 0-655-16,0 0-209 0,0 0-152 15,84 4-40-15,-52-2-40 16,-4 5-80-16,0-1-56 0,4 4 88 15,-8-3-88 1,-9 1-168-16,1-1-640 16,-8 0-577-16,-4 0-607 15,-4-7-889-15,0 0-3720 16,0 0 1096-16</inkml:trace>
  <inkml:trace contextRef="#ctx0" brushRef="#br0" timeOffset="106976.12">28862 7994 10098 0,'0'0'3969'15,"0"0"-2433"-15,0 0 152 16,0 0-127-16,0 0-553 16,0 0-344-16,0-9-376 0,-8 18-200 15,-5 7 40-15,2 12 88 16,-5 5-120-16,0 2 32 0,1 2-128 15,-2-2-376-15,6 6-1088 0,-2-9-2249 16,9-7-3921 0</inkml:trace>
  <inkml:trace contextRef="#ctx0" brushRef="#br0" timeOffset="107824.95">28061 7511 360 0,'0'0'7865'16,"0"0"-6152"0,0 0-1097-16,0 0 416 15,0 0 416-15,0 0 305 16,0 0-281-16,56-5-448 0,-36-5-584 16,3 0-208-16,5-5 64 15,0 1-200 1,0-1-24-16,0 2-72 0,-4 3 64 15,-8 4-64-15,-8 3 16 16,-4 0-16-16,0 3-184 16,-4 0-968-16,0 0-784 15,-8 0-529 1,-12 3 721-16,-12 6 408 0,-12 8-409 16,-7-1-255-16,-5 3 279 0,-4-1 585 15,4 1 448-15,13-3 592 31,7-4 96-31,16-5 1536 0,16-3-23 16,4-4 1119-16,24 0-879 16,15-11-737-16,9-1-152 0,8-6 552 15,0-2-87-15,-4 1-297 16,-1 1 224-16,-11 1-288 16,-8 4-240-16,-16 7-416 15,-8 3-167 1,-8 0-145-16,-4 3-1729 15,-12 0-3200-15,0 0-4041 0</inkml:trace>
  <inkml:trace contextRef="#ctx0" brushRef="#br0" timeOffset="108896.37">28543 8328 576 0,'0'0'7465'0,"0"0"-5000"0,0 0-585 15,0 0-175-15,0 0-537 0,0 0-104 16,72-45-400-16,-37 26-240 16,10-7 24-16,2 1 0 0,5 0-80 31,-5-3-39-31,-6 9 31 15,-13 3-264 1,-9 2 40-16,-10 9-72 0,-5 0-64 16,-4 5-64-16,0 0-280 15,0 0-425 1,-17 0-191-16,-2 10 664 16,-9 7-304-16,-9 5-704 0,-6 3-17 15,-4 1-31-15,-5-1 96 16,3-2 296-16,6-4 608 0,7-4 256 15,12-5 96-15,13-4 352 16,6-4 88-16,5 3 392 0,0-5 424 16,5 0 185-1,6 0-457-15,9-5-648 16,0-3 144-16,0 2-8 16,4-5-184-16,4 3-88 0,-5-3-64 0,9-1-72 46,0-1 0-46,0-2-56 0,0-5-8 16,-8 5 96-16,-8-1-48 16,-12 6-48-16,-4 4 8 15,-4-1 16 1,-24 7-24-16,-11 0-80 0,-10 7 72 0,-7 6-40 16,9 6 48-16,7-4 0 15,12 5-80-15,12-5-248 0,16-4-264 16,0-3-288-16,16-8 752 15,15 0 128-15,10 0 224 16,2-13-32-16,6-1-80 0,-10-3-112 31,-11 1 104-31,-8 3-104 0,-16 4-472 0,-16 3-912 16,-16 3-705-16,1 3-4888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32767" units="deg"/>
          <inkml:channel name="T" type="integer" max="2.14748E9" units="dev"/>
        </inkml:traceFormat>
        <inkml:channelProperties>
          <inkml:channelProperty channel="X" name="resolution" value="3854.94116" units="1/cm"/>
          <inkml:channelProperty channel="Y" name="resolution" value="5461.1665" units="1/cm"/>
          <inkml:channelProperty channel="F" name="resolution" value="91.01945" units="1/deg"/>
          <inkml:channelProperty channel="T" name="resolution" value="1" units="1/dev"/>
        </inkml:channelProperties>
      </inkml:inkSource>
      <inkml:timestamp xml:id="ts0" timeString="2021-03-03T11:17:37.981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7243 2232 1256 0,'0'0'9362'0,"-12"-16"-7490"31,12 9-960-31,-4 1 521 0,1 3-305 0,3 3-376 0,0 0-200 16,0 0-104-16,0 0-80 15,0 0-160-15,0 0-192 16,0 0-16-16,3 0 0 0,5 3 32 31,12 3 56-31,12 1-8 0,32-2 0 16,31 0 8-1,37-5-15-15,11 0 55 16,-19 0-48-16,-36 6-8 16,-41 0-72-16,-15 4 0 0,-4 2-593 15,11 4-1103 1,-2 0-848-1,-14-4-2570-15</inkml:trace>
  <inkml:trace contextRef="#ctx0" brushRef="#br0" timeOffset="469.99">9649 2286 4256 0,'0'0'6882'0,"0"0"-5010"16,0 0-1128-16,0 0-15 0,0 0 559 31,0 0-216-31,0 0-400 16,60 0-352-16,0 0-72 0,31 0 0 15,41 0 40-15,19 0-135 16,-7 0-145-16,-13 0 80 0,-39 0-88 16,-28 0-8-16,-20-4-313 31,-20 1-327-31,-9-3-832 16,-7 0-1233-16,-4-7-2392 0</inkml:trace>
  <inkml:trace contextRef="#ctx0" brushRef="#br0" timeOffset="1271.97">13475 2163 2800 0,'0'0'4577'0,"0"0"-2272"16,0 0-841-1,0 0-280-15,0 0 248 0,0 0 265 16,-5 2-281 0,10-2-472-16,3 0-312 15,7 0-111-15,9 4-249 16,8-4-104-16,32 2-120 0,27 4-48 16,29-2 96-16,15-1-88 15,-19 1-8-15,-36-4-200 0,-40 0-424 16,-24 0-729-16,-8 0-1519 15,-8-7-1953 1</inkml:trace>
  <inkml:trace contextRef="#ctx0" brushRef="#br0" timeOffset="2290.05">16447 2263 3992 0,'0'0'4713'31,"0"0"-2432"-31,0 0-1201 16,0 0-624-16,0 0 336 0,0 0-176 15,0 0-135-15,95-3-1 16,-47-3-128-16,24 3-56 0,23 3-112 0,29-3-64 16,16 0 24-16,-1 3-136 0,-3-4 0 31,-1 4 48-31,9 0 24 16,7 0 232-16,12 0 256 0,0 4-192 15,5-1 0-15,-5 0-128 16,0 0-80-1,1 0-40-15,-4-3-32 0,-5 3 24 16,-4 0-24 0,-12 7-88-1,-3-4 72-15,-21 1-71 0,-23 2-9 16,-25-6 8-16,-22 3 0 16,-17-2 48-16,-4-1-56 15,-9 0 0-15,6-3 0 16,-18 0 0-16,1 0 0 15,-4 0-8-15,0 0-233 0,0 0-639 16,-7-19-1336-16,-6 0-1705 16,-2-3-3769-16</inkml:trace>
  <inkml:trace contextRef="#ctx0" brushRef="#br0" timeOffset="24228.1">633 2308 1792 0,'0'0'5409'0,"0"0"-3969"0,0 0-920 31,0 0 321-31,0 0 247 16,0 0 0-16,-8 0-64 15,4 0-71-15,4 0-113 0,0 0-216 0,0 0-216 16,0 0-192-16,0 0-16 15,0 0-136-15,0 0 64 16,0 0 144-16,0 0 24 16,0 0 32-16,0 0-136 15,0 0-184-15,0 0 160 16,0 0-120 0,0 0 32-16,0 0 0 15,0 0-72-15,0 0 24 0,4 0-32 16,-4 0-200-16,8 0 56 31,-4 0 136-31,8 0-24 0,-1 3-56 16,6 0 88-16,7-3 0 0,-5 3 144 15,5-3-24-15,-3 4 0 0,-2-1-64 0,1 0-8 32,0-3 24-32,-4 3 0 15,0-3-64-15,4 3 0 16,0 1-8-16,4-4 72 0,0 0-72 15,-1 2 0-15,5-2 72 16,0 0-72 0,0 0 8-16,-4 0 0 15,4 0 0 1,-8 0 48-16,0 0-48 0,0 0-8 16,-1 0 24-16,-2 0-24 15,7 0 96-15,-5 0 17 0,5 0-65 16,1 0 88-16,-1 0-72 15,4 0 32-15,0 0 64 0,-1 0-48 32,1-2 8-32,0-2 16 15,0 1-72-15,-8 0 64 0,4 0-120 0,-5 3 40 16,-2-3-8-16,2 3-32 16,-3 0-8-16,8 0 16 15,-4-4 40-15,4 4 0 16,0 0-56-16,4 0 0 15,0-3 0-15,-5 3 0 0,1 0 48 16,0 0-48-16,-3 0 8 16,-6 0 0-16,1 0-8 0,-4 0-32 15,4 0 32-15,-4 0 8 32,3 0 56-32,2 0-64 15,3 0 0-15,3 0 56 16,5-3-56-16,0 0 0 0,4-1 48 15,-4 2-48-15,-4-2 0 16,0 4 0 0,-4-3 8-16,-4 3-8 15,-4 0 0-15,4 0-8 16,-1 0 8-16,2 0 0 0,2 0 0 16,5 0 0-16,4 0 8 0,0 0 56 15,0 0-64-15,0 0-56 0,0 0 40 16,0 0 16-1,-5 0 0 1,1 0 0 0,-3 0 0-16,3 0 16 0,-5 3-16 15,5-3 0-15,4 0 0 16,4 0 0-16,0 0-8 0,4 0 8 31,-5 0 8-31,5 0 8 16,1 0-16-16,-5 0 0 15,-1 0 0-15,-3 0 8 0,-4 0-8 0,0 4 0 0,-4 2-24 16,4-3-24-16,-1-3 40 16,5 3 8-16,0-3 96 0,0 3-96 31,0-3 0-31,4 0 8 16,-4 4-8-16,0-1 0 0,-4 0-8 15,-1 0-80-15,-2 4 88 16,-10-5-16-16,6 3-32 0,-2-3 48 15,1 1 0 1,5 0 64-16,-2 1-56 16,9-4-8-16,0 0 48 15,0 2-40-15,0-2 0 0,-4 5 0 16,-1-5-8 0,-6 2 0-16,-2-2-8 0,-2 4-8 15,-2-4 8-15,5 2 8 31,-4 1-32-31,1-3 32 16,2 3 0-16,1-3 72 0,4 0-72 16,-4 0 0-16,-4 0 64 15,-1 0-64-15,-6 0 0 0,-5 0 0 16,0-6-744-16,-16 0-3081 16,0-7-6009-16</inkml:trace>
  <inkml:trace contextRef="#ctx0" brushRef="#br0" timeOffset="85954.55">2625 2400 7705 0,'0'-9'5433'0,"0"6"-3880"16,0-1-305-16,0 1-552 0,0 3-24 15,0 0 288-15,0 0-199 16,0 0-193-16,9 0-176 16,-6 0-168-16,9 13 288 0,0 12-216 15,0 13-208-15,4 22 232 16,-8 23-96-16,-4 25-40 16,0-6 32-16,0-17-112 0,4-28 24 31,-1-15-88-31,6 2 8 0,7 7 56 15,-1-3-104-15,-2-3 8 0,-2-11 0 16,2-5-8-16,-13-7-264 16,3-10-168-16,-7-2-688 31,0-10-865-31,-4 0-2415 16,-7 0-3130-16</inkml:trace>
  <inkml:trace contextRef="#ctx0" brushRef="#br0" timeOffset="86186.29">2550 3238 7841 0,'0'0'6322'0,"0"0"-4690"16,0 0-392-16,0 0 176 0,0 0-231 16,0 0-393-16,0 0-464 15,4-9-320 1,7 28 80-16,6 9-40 31,-2 7-48-31,1 0-176 16,5 1-824-16,-2-5-569 0,17 1-831 0,-8-10-729 15,3-13-3544-15</inkml:trace>
  <inkml:trace contextRef="#ctx0" brushRef="#br0" timeOffset="86402.39">2928 3079 10402 0,'0'0'2800'0,"0"0"-1071"0,0 0-873 31,0 0 32-31,0 0-96 16,0 0-280-16,0 0 56 16,0 0 305-16,-20 61-193 0,4-24-416 0,-4 2-136 0,1 2-24 15,2-3-104-15,10 13-304 16,-1-9-1649-1,8-14-3808-15</inkml:trace>
  <inkml:trace contextRef="#ctx0" brushRef="#br0" timeOffset="120887.27">3135 4731 7193 0,'-4'-3'6393'15,"4"-4"-4888"-15,-3 0-1001 16,-2-2-248-16,1 2 488 15,4 1 184-15,-4-2 240 0,4-6-231 16,-4 1-481-16,4-2-120 0,0-8-176 31,4 1-96-31,16-3-16 0,4-5-48 16,12 2-96-16,11 3-16 16,9 3 0-16,16 3 104 0,19 9 8 15,25 4 16-15,8 6 112 16,-1 13-128-1,-7 15-24 1,-13 8 24-16,5 2 0 16,-1 3-8-16,5 3 8 15,8 1 0-15,11 2 48 0,9 7-48 16,12 3 0-16,-2 6 64 16,10 5-64-16,0-5 0 0,-9-6 8 15,-4-9-8 1,-7-14 80-16,-21-14-80 15,-8-11-184-15,-10-9-184 0,-14-19-1193 16,0-28 825-16,1-23 16 0,-12-13 120 16,-16 3 128-16,-17 17 264 15,-18 19 208 1,-10 9 536-16,-2 0 432 16,-6 3 72-16,1-3-175 0,-4 10-377 15,1 9 24-15,-1 6-280 0,-1 4-232 16,5 6 0-1,0 0-280 1,4 13 280-16,4 15 8 0,0 13 64 16,3 8 16-1,-2 4-88-15,-2 1 0 16,-2 3 104-16,-5-6-104 0,-5-6 0 16,5-4 56-16,-3-9-56 15,-1-9-64-15,4-11 56 0,-5-10-112 31,10-2-32-31,-1-12 136 16,3-20-80-16,9-12 48 0,4-7-32 16,4-5 72-16,0-2-80 0,3 10 40 0,1 7 40 15,5 9-40-15,6 10-48 16,1 6 0 0,20 9 96-16,23 5-8 15,21 2 8-15,8 0 0 31,-9 9 0-31,-7 1-8 0,-8 3 8 0,-5 2-48 16,-4 1 32-16,-14 3 8 16,-10 0 8-16,5 0 64 15,20 4-8 1,7 5-56-16,21 8 0 16,-9-6-48-16,-3 3 48 15,7-8-64-15,5-6 64 0,0-9 0 0,3-10-416 16,-4-4 7-1,-7-15 321-15,-8-10 88 16,-20 1 56-16,-24-1 113 16,-13 1 327-16,-11-1 192 15,0-3 24-15,-4 1 8 0,4-1-32 0,-17 3 128 16,-6 10-544-16,-9 4-264 0,-4 2-16 16,-20 3-168-1,-36 7-1240-15,4-3-2505 16,0 3-6729-16</inkml:trace>
  <inkml:trace contextRef="#ctx0" brushRef="#br0" timeOffset="121858.46">4705 3940 3120 0,'0'0'4257'0,"0"0"-3033"0,0 0-207 16,0 0 479-16,0 0 352 0,0 0 233 16,-52-16-193-16,52 16-880 31,0 0-504-31,4 0-288 0,8 0-160 15,8 0 65-15,8 0 399 16,11 0-336-16,13 4 16 0,29 5-200 0,26-4 8 16,36 6 104-16,17-5-112 15,6 0 0 1,-5-3 16 0,-10 0-8-16,1-3-16 0,-2 0-128 0,-6 0 136 15,0 0-8-15,-9-3-16 16,1-6 24-1,-5 3 72-15,-7-5 48 16,-5 3 128-16,-12 2-104 31,-2 2-136-31,-6 1 408 0,-4-1-96 16,1 1-56-16,-1 3-16 16,-3-2-136-16,-4 2 40 0,0-3-152 0,-13-1 8 15,-15 1 80-15,-12-1-80 0,-8-2-8 31,8 3 48-31,-1-2-48 0,1 0 0 16,-12 3 0-16,-12-2 0 16,-12 1 40-16,-8 0-40 0,-4 3-384 15,0 0 40-15,-21 0-280 16,-6 0-648 0,-21 0-1057-1,5 0-824 1,2 3-2064-16</inkml:trace>
  <inkml:trace contextRef="#ctx0" brushRef="#br0" timeOffset="122206.05">7804 3679 3728 0,'0'0'7538'0,"0"0"-5770"0,0 0-575 0,0 0 55 16,0 0 312-16,0 0 241 15,0 0-673 1,0 0-720-16,-4-41-408 0,21 60-8 16,11 6 8-16,11 5 232 15,17 4-144-15,12 2-8 0,-1-2 8 16,1-2-32-16,-8-3 0 16,-12-4-56-16,-12 1 0 31,-12-5-72-16,-24 5 96-15,0 2-24 0,-28 1 416 16,-15-1-72-16,-30 10-80 0,6-6-224 16,-9 0-40-16,0 2 0 0,12-7-1360 15,8-5-2553-15,21-10-4817 16</inkml:trace>
  <inkml:trace contextRef="#ctx0" brushRef="#br0" timeOffset="123947.96">11502 3664 11922 0,'0'0'2905'0,"0"0"-1497"0,0 0-824 47,0 0-288-32,-96-35 120-15,64 44 8 16,-7 13 216-16,-1 10-199 0,5 13-161 16,7 6 8-16,7 9-288 0,14-3 8 15,7-3-16-15,11-6-56 16,21-13-304-16,9-10 152 0,14-15 152 16,8-10-185-16,-3-13 57 15,-4-32 192-15,-16-32 136 0,-32-17-72 16,-8 2-40-16,-32 22 353 15,-8 29 311-15,-7 22 328 0,-6 6-352 16,-10 10-376-16,-5 3-64 16,1 41-224-1,11 42-216-15,24 34-880 0,16-12-1681 0,16-13-2824 16</inkml:trace>
  <inkml:trace contextRef="#ctx0" brushRef="#br0" timeOffset="124311.2">11402 4566 5393 0,'0'0'8890'0,"0"0"-6042"31,0 0-1888-31,-95-24-560 16,59 38 49-16,4 12-217 15,12 15-80-15,5 6-104 0,11 7-40 16,4 3-8-16,28-6-472 0,11-6-521 16,9-17 73-16,11-12-728 15,1-16 512 1,0-23 1136-16,-4-30 192 16,-20-1 1176-16,-16-9 368 0,-16-1-207 15,-12 10 15 1,-28 5-360-16,-12 16-432 0,-16 10-272 15,1 20-384-15,-5 10-96 32,0 40-144-32,13 35-752 15,18 22-1120-15,14-4-3465 0,23-21-6178 16</inkml:trace>
  <inkml:trace contextRef="#ctx0" brushRef="#br0" timeOffset="124665.32">11402 5273 7345 0,'0'0'10442'16,"0"0"-8505"-16,0 0-809 15,-95-31-304-15,59 37-432 0,-3 23-128 32,7 8-192-32,11 15-64 0,14 5-16 15,7 4-272-15,11-5-784 0,25-8-1064 16,8-13-961-16,16-13-1424 15,4-19 224-15,3-6 1552 0,1-22 2737 16,-12-14 2705 15,-20-2 1304-31,-20 4 80 16,-16 1-1065-16,-37 14-663 0,-14 12-929 16,-12 10-648-16,-5 7-328 15,16 18-456-15,4 13-40 0,16 7-136 16,20 3-680-16,12-1-784 15,44-6-1241-15,4-10-2152 16,4-14-1736-16</inkml:trace>
  <inkml:trace contextRef="#ctx0" brushRef="#br0" timeOffset="124765.58">11598 5616 2880 0,'0'0'9682'0,"-12"-73"-4729"16,-20 39-2488-16,-20 4-633 0,-7 15-600 47,-1 15-631-47,4 0-305 15,12 15-296-15,12 21-801 0,13-4-1503 0,10-11-5874 16</inkml:trace>
  <inkml:trace contextRef="#ctx0" brushRef="#br0" timeOffset="125937.28">11068 3048 3528 0,'0'0'8298'15,"0"0"-6434"-15,0 0-1511 16,0 0-233-16,0 0-32 0,-52 54 568 0,36 0 304 15,-3 28 112-15,6 26-192 32,2 13-168-32,7 6-239 0,0 0 15 15,-5-3-8-15,-2 6-104 16,-10 7-16-16,-7-4 32 0,0 6-192 16,0 1-80-16,5 3 48 15,-1 10-112-15,0-1-16 31,0 4 8-31,-4-5 24 16,1-1 224-16,-1-4-56 0,4 1-16 16,-8 1 32-16,4 2-112 0,4-11-136 15,0-2-8-15,8-7 8 16,5-9 40-16,11 2-40 16,0-8-8-16,11-4 8 0,10-7 8 15,10-8-16 1,1-7-16-16,-5-16-248 15,1-23 168-15,-4-15-264 0,0-9 32 16,8-1-72-16,8-2-136 0,12-4 232 16,8-10 232-16,11-5 72 15,-3-4 96 17,4 0 56-32,-8-4-144 15,-1-5 112-15,-7-3-48 0,-4-2 24 16,-4-5-16-16,4-6-32 15,-1-7 200-15,13-19-240 16,20-28 0-16,7-33-16 0,-3-17-104 16,-13-2-120-16,-19 4 152 15,-16 13-16-15,-16 3 48 16,-4 0-80-16,-8-1 128 0,-3-2 144 16,2-7 16-16,1-3 56 31,0 4-64-31,8-1-56 0,-4 7 72 15,8 0-48-15,-1 6-120 0,1 0 144 16,8-7-144-16,0-5 8 0,4-7 32 16,0 0-32-16,-8 10 64 15,-8 8-72-15,-13 12-104 0,-7 7 32 16,0 5-144 0,-15-4 128-16,-5-6 80 31,0-7-80-31,-4 0-16 0,-4-2 48 15,0 8 56-15,-7 0 0 16,-1 8 0-16,4 16 0 16,0 11 64-16,4 16-56 0,-4 7-16 31,-16-9 8-31,-16-11 0 0,-27-11 0 16,-29-13 0-16,-7-2 0 0,3 7-8 0,9 12 8 15,15 17 0-15,1 16-16 16,7 19 16-16,4 13 56 0,4 16-56 31,13 16 0-31,15 9-40 16,4 17 40-16,16 21-392 0,13 9-1320 15,7-8-817 1,16-23-2936-16</inkml:trace>
  <inkml:trace contextRef="#ctx0" brushRef="#br0" timeOffset="126670.24">12383 3028 9009 0,'0'0'2361'32,"0"0"-57"-32,0 0-479 0,0 0-369 0,0 0-120 15,0 0-543-15,0 0-361 16,-44-25-184-16,4 57-128 0,-4 9 88 16,5 10-200-16,-2 10 0 15,9-1 144 1,4 1-152-16,9-5-368 31,10-8-472-31,2-10-545 16,7-22-839-16,16-10-905 0,-4-6-5217 0</inkml:trace>
  <inkml:trace contextRef="#ctx0" brushRef="#br0" timeOffset="126839.47">12136 2991 9329 0,'0'0'5114'0,"0"0"-3202"0,0 0-1288 15,0 0-624-15,0 0 1128 16,28 91 193-16,7-33-305 0,14 2-312 31,-2 4-400-31,5-1-176 16,0 1-128-16,-5-1-16 16,5 13-1328-16,-12-18-3369 0,-12-11-5777 0</inkml:trace>
  <inkml:trace contextRef="#ctx0" brushRef="#br0" timeOffset="127703.9">11319 7975 7945 0,'0'0'5489'16,"0"0"-2856"-16,0 0-721 16,0 0-615-16,0 0-305 15,-96-57-176-15,45 57-184 0,6 0-160 16,2 13-48-16,15 6-424 0,12 13-40 31,16 3-48-31,0 9-8 16,24 6 48-16,11 2-152 0,10 2 8 15,-2-3 48-15,-2-4-200 0,-6-6 96 16,-10-6-72-16,-10-9 160 16,-15-5 152-16,-4-2-112 15,-28-5 120 1,-31-9 288-16,-1-1 72 0,-8-4-96 31,4 0-64-31,17-9-104 0,10-13-96 16,26-10-232-16,43-22-1600 15,15 6-3978-15,13 9-6888 0</inkml:trace>
  <inkml:trace contextRef="#ctx0" brushRef="#br0" timeOffset="128089.26">11606 7994 11618 0,'0'0'4289'15,"0"0"-3481"-15,0 0-728 16,0 0-56-16,0 0 80 0,8 105 136 16,-4-54-80-1,3 6-24-15,2 0-64 0,-1-9-64 0,8-10 80 16,-4-16-88-16,8-12-120 31,-5-10 120-31,6-16 200 0,3-32-72 16,3-25 512-16,-7-22 313 15,0 2-49-15,-12 24-288 0,-8 28-88 0,0 28 88 16,0 1-128-16,0 1-232 16,0 8-256-1,0 3-648-15,0 10-1376 0,0 19-553 16,0-1-2336-16,0-2-6649 0</inkml:trace>
  <inkml:trace contextRef="#ctx0" brushRef="#br0" timeOffset="128737.59">12020 7950 11930 0,'0'0'5177'0,"0"0"-3857"15,0 0-391-15,0 0-873 16,0 0 88-16,0 0-144 0,-40 79 96 31,29-32-16-31,2 2-8 16,9-5-72-16,0-6-184 0,0-13-384 15,0-14-377-15,0-11-199 16,9-11 600-16,-2-20 400 0,5-29-352 0,1 2 392 16,-2-6 104-1,1 5 16 1,-4 17 264-16,0 7 1008 16,-4 20 64-16,0 15-607 15,0 0-657-15,8 25-80 16,8 10 40-16,8 3-48 0,3 0 0 15,5-6-568-15,1-4-465 32,2-18-31-32,-7-8-384 15,-4-2 768-15,0-25 256 0,-9-9 264 16,-2-11 160-16,-6-2 808 16,-7 5 248-16,-4 4 368 15,0 19 281-15,0 17-521 0,0 4-960 16,-11 26-136-16,3 14-16 15,-5 9 16-15,2 9-88 16,3-3-296-16,-4-3-192 0,4-9-448 16,-4-7-273-16,5-13 1 0,-6-15 16 15,9-10 712-15,4-4 480 0,0-24-24 16,8-13-104 0,20-11 104-1,4-8 24-15,7 3 72 0,2 4 216 16,-9 11 608-16,-8 11 264 15,-9 17 8-15,-11 12-15 16,0 2-865-16,-4 16-168 16,0 15 16-16,0 11 296 31,-8 11-216-31,-3 4-112 0,-2 3-104 16,-2 4-296-16,2-1-1617 15,-2-8-2463-15,7-20-5923 0</inkml:trace>
  <inkml:trace contextRef="#ctx0" brushRef="#br0" timeOffset="156813.53">21862 9896 704 0,'0'0'4257'16,"0"0"-169"-16,0 0-3039 15,0 0-289-15,-4 0 160 0,4 0 32 16,0 0-160-16,0 0-239 31,0 0-193-31,0 0 224 16,0 0-80-1,0 0-32-15,0 0 32 0,0 0-152 0,0 0-80 16,0 0 96-16,0-3-80 0,-4 3-128 16,4-3-56-16,-9 0-96 31,9-1 120-31,-8 2-80 16,1-3-40-16,-1 0 120 0,-5 2-80 0,2-1 192 15,-2 2-63-15,2 2-33 16,-1-5 152-16,0 5-168 15,4 0 32-15,-4 0-24 16,0 0-64-16,4 0 48 16,-3 5-112-16,2 1 0 15,-3 0 64 1,-4 3-64-16,4 4 0 16,-8 3 88-16,1-3-88 15,-2 2 48-15,6-2-56 0,-1 0 0 31,4 0 104-31,-1-7-104 16,6 3 8-16,3-2 64 0,0 3-64 16,0-4 64-16,-1 1-72 0,1 1 8 0,1 6 128 15,-1 2-136-15,0-4 8 0,0 4 56 32,4 0-64-32,0-4 8 15,0 4 0-15,0 3-8 0,0-3 120 16,0 0-120-16,0 0 0 15,8 3 32-15,-4-7-32 0,-1 5 0 16,6-4 0-16,-5-4 0 16,0 3 64-16,-4 1-64 15,4 0 0-15,-4-4 24 16,0 4-24-16,4 0 0 0,-1-4 8 16,1 4-8-16,0-3 48 31,5-1-48-31,-1 0 0 0,-1-2-8 31,6 3 8-31,-5-3 0 16,3 1 48-16,2 2-48 0,-6-3 8 15,5 1 0-15,-3 3-8 0,2-5 56 16,1 2-56-16,0-1 0 16,0 3 0-16,4-7 0 15,0 4 8-15,4-4-8 16,-1 0 8-16,-2 0 32 0,-1 0-40 15,-4 0-48-15,3 1 32 16,-6-1 16-16,2-3 0 16,1 3 0-16,-3-3 8 0,2 0 48 31,2 0-56-15,-5 0 0-16,7 0 24 0,-2 0-24 15,2-3 0-15,-2 0 0 0,2-4 0 16,1 1 64-16,0-3-64 15,0-1 0-15,-4-4 40 16,4 3-40 0,-4-3 0-16,3-1 0 15,-2 3 0-15,-6-8 72 0,5 4-72 16,1 0 0-16,-2-3 16 16,2 0-16-16,-2 3-8 0,-3 1 8 15,1 2 0-15,-2-1 0 16,-3 6 0-1,0-5 0-15,-4 1 32 0,0-2-32 16,0 3-8-16,0-3 8 0,0-2 8 16,0 4 8-16,0-5-16 31,0 5 0-31,-4-1 32 0,-3 1-32 16,3-1-8-16,-1 3 8 15,1-6 8 1,0 4 48-16,-4-2-56 0,5 3 0 0,-1-6 40 15,-5 8-40-15,5-4 0 16,-7 0 120-16,3 1-64 16,-5 2-8-1,2 1 16-15,3-1-64 16,-5 4 120-16,2 3-120 16,3-4-48-1,-4 4 48-15,-4-3 0 0,0 0 0 16,0 2 48-16,-4-2-48 15,0 3 40-15,-3-3-40 0,2 2 0 16,-3 1-72-16,4 0 72 16,-3 3-256-16,3 0-384 0,-5 10-880 15,6 2-2457 1,7 1-3265-16</inkml:trace>
  <inkml:trace contextRef="#ctx0" brushRef="#br0" timeOffset="158718.37">22224 11347 7705 0,'0'0'3105'16,"0"0"-1585"-16,0 0-480 16,0 0 289-1,0 0-305-15,0 0-328 0,0 0-248 16,0 0-160-16,-12-19-40 16,12 19 24-16,-4 0 296 0,4-3-232 31,-8 0-224-31,1 0 33 0,-2-4-9 15,-3 1 56-15,-4 6-48 16,0-3-96-16,0 3 56 16,-3 0-96-16,-2 0 0 0,6 0 120 0,-5 6-120 15,-1 4 8 1,2-1 40-16,3 4-48 16,0-1 40-1,0 1-48-15,1 3 0 16,2-1 24-16,1 6-24 15,-4 0 0-15,4 2 0 0,1-1 8 16,-6 3 56-16,6 3-64 16,-6-1 0-16,6-2 56 0,-2-3-56 15,2 4 0 1,-1-5 0-16,0 5 0 16,4-7 16-16,4-3-16 0,-5-1 8 15,9-2-16-15,0 0-64 0,0 3 72 16,0-3 56-16,0-1-40 15,9 3 32 17,-5-1-48-32,0-5 8 15,3 3 80-15,2 2-88 16,-5-5-8-16,4 1 8 0,-1-1 16 16,6 1-8-16,2-1-8 0,-3 1-56 15,4 0 40-15,1-5 16 16,-6 2 0-16,1 2-8 15,1-5 8-15,-2 3 0 16,1-5 0-16,0 4 0 0,0 0 48 16,4-1-48-16,-4-3 0 15,4 2-8-15,3-2 16 0,-2-2-8 32,2 0 0-17,-2 0 8-15,-6 0 48 16,6 0-56-16,-6 0 0 0,2 0 24 15,-2 0-24-15,6-2-8 0,-2-4 8 16,-3 1 8-16,8-1-8 16,-4 0 0-1,4 4 0-15,-4-5 48 16,-1 0-48-16,2-2 0 16,-6 0 8-16,2 2-8 0,-1-6 8 15,-1 1 0-15,-2 2 0 16,2-2 48-16,-3-1-56 0,5-3 0 15,-6 4-8 1,5-2 16-16,-8 5-8 16,5-4 0-16,-6 4 0 0,1 2 48 0,0-2-48 15,0-3 0-15,-4 1 32 16,8-1-32-16,-8-4-8 31,5 3 8-31,-2-6 0 0,1 0 8 16,-4 0-8-16,0 1 0 15,0 1 8 1,0 1 0-16,0 1 80 0,-7 2 80 16,2-3-8-16,-3 3-32 0,0 0-56 31,1 1-64-31,3-4 128 16,-5 3-136-16,1 1 0 0,-3-4 0 15,-2-1 48-15,2 6-32 16,-6-6-16-16,2 1 0 0,-6 4 280 15,-3-4-192-15,1 0-24 16,-5 6-8 0,0 1 80-16,0 2-64 0,0 4-72 15,4 3-8-15,-4 0-128 16,5 10-1064-16,3 6-2737 0,3-4-4553 16</inkml:trace>
  <inkml:trace contextRef="#ctx0" brushRef="#br0" timeOffset="160955.07">25411 9116 5841 0,'0'0'1920'15,"0"0"-1056"-15,0 0-111 0,0 0-265 47,-4-7 232-47,1 7 264 0,-1-3-328 16,0 0-296-16,-5-1 8 16,1 1 32-16,-3 3-72 15,-2-3-88-15,2 3-47 0,-6 0 39 16,2 0-104-16,2 3 16 15,-2 7-8 1,-1 0 8-16,-4-1 32 0,4 4-96 0,4 2 24 16,-8-2 176-16,5 3 24 15,-2 3 96-15,-2-3-72 0,6 5-48 16,-2 3-112-16,2-3-48 31,-2 5-40-31,2-1 88 0,2 7-96 16,3-4-16-16,-1 2 40 0,6 1-96 15,-5-5 48-15,8 2-32 16,-4-6-16-16,0 0 88 0,4 0-80 0,0 2 0 31,-4-6 80-31,4 1-80 16,0 0 64-16,0 0-72 0,0-3 0 31,0 0 16-31,4-4-16 16,4 1 0-16,0 0 96 0,8 0-88 15,-1-4 64-15,-2 4 16 16,2-4-88 0,2 2 96-16,-2-3-96 0,2 2 0 15,-2-1 48-15,-2 1-40 16,2-3-8-16,1-4 8 0,4 2 40 0,0-1 0 16,0-2-48-16,3 3-56 31,2-5 56-31,-1 0 8 0,0 0-8 15,-5 0 0-15,-3 0 8 16,-4 0 0-16,4-5-8 16,-8 3 0-1,5-2 0-15,-2 2 40 0,1-1-40 16,4-4 0 0,5 0 0-16,-2 1 8 15,1-3-8-15,4-1 0 0,-5 4 8 16,-2-7-8-16,-2 4 0 15,2-1 16-15,-2-6-8 16,-2 3 64-16,-2-2-72 0,1 2 0 31,0-3 104-31,-4 3-104 0,4-2 0 0,-4 2 17 16,0 1-9-16,0-2 48 16,1-2-56-16,-2 4 8 15,-3-1 32-15,0 0-40 0,0 1 0 16,4 2 8 15,-4-3-8-31,-4 1 8 0,4-4-8 16,0 3 0-16,-4 1 40 15,4-4-40-15,-4 2-56 16,0 2 48-16,0-4 16 0,0 0-8 31,0 2 8-31,-4-3 0 0,-4 4 160 16,0 1-16-16,4-1-56 0,-4 3 56 0,4-3-88 15,0 4-16-15,-8 0 16 16,8-4-56-16,-4 3 80 16,-4-6-88-16,0 3 0 0,4-2 88 31,-8 3-80-31,4-5-8 0,5 4 64 16,-6 4-16-16,2 3 88 0,3-4-136 15,-5 4 16-15,2 0-32 16,-6 2 16-16,2 1-64 0,-5 0 64 15,-4 0 0 1,4 0-8 0,-4 3-200-16,0 0-480 15,0 0-321-15,-3 0-655 16,7 0-1025-16,3 0-3736 0</inkml:trace>
  <inkml:trace contextRef="#ctx0" brushRef="#br0" timeOffset="170810.22">10921 10328 8249 0,'0'0'1793'0,"0"0"-873"16,0 0-376-1,0 0-32-15,0 0 536 0,0 0 385 16,19-28-209-16,-19 28-536 0,0 0-440 16,0 0-120-16,0 0 48 0,-19 0-48 15,-9 3-56-15,-4 9-24 47,-12 1-40-47,0 0 8 0,-4 3 40 16,-3-1-56-16,6 1 0 15,10 0 0-15,3 0 0 0,8-4 0 16,12 2-8-16,0-2 8 0,8 1-8 16,4 3 8-1,0 3 112-15,0 0 184 0,0 6 24 16,0 3 80-16,0-2 137 16,4 6 47-16,-4 0-144 0,0 0 40 15,0 5-152-15,5 4-56 16,-5 7-80-16,0 2-16 15,0 21 72-15,-5 12 104 0,1 18-72 32,-4 11-40-17,4-5 64-15,0 1-104 16,4-2-8-16,0 1 25 0,0-2 23 16,0-3-72-16,0-2-96 0,0 0-24 15,0-6-40-15,0 2 88 16,-7-4-96-1,-6 0 72-15,-2 3-64 16,-2 1 64-16,-3 0 56 16,1-2-24-16,-2 5-32 0,10-8 64 15,-2 5-16-15,13-4 104 16,0 0-80-16,13 3 0 0,11-3 24 16,3 1-48-1,5-5-120-15,-4-12 56 16,-8-21-48-1,0-14-8-15,-4-13 0 0,4 0-168 16,4-5-168-16,3-10-488 31,29-29-353-31,-4-16-623 0,-3-15-4129 16</inkml:trace>
  <inkml:trace contextRef="#ctx0" brushRef="#br0" timeOffset="171527.56">12124 10264 8889 0,'0'0'1577'16,"0"0"-377"-16,0 0-672 0,83-35-312 15,-39 26 208-15,4 2 56 0,-4 7-16 31,0 0 1-15,-9 0-121-16,-7 11-112 16,-8 11-56-16,-4 3-40 15,-7 10 280-15,-6 9 504 0,-3 17-48 16,0 24-56-16,0 20-127 16,-12 12-105-16,4-3-40 15,0-2-128-15,1-1 96 16,-2 6 64-16,-3 11-112 15,1 5 72-15,2 3-144 0,1 4 24 16,5-3-223-16,3 0-73 16,0 2 0-16,0-3-24 0,0 3-8 31,0-2 80-31,0-9-160 0,3-14 48 0,-3-25-8 16,0-29-40-16,0-19 8 15,0-9-8-15,-3 0-8 0,-5-4-56 16,-8-5-488-16,-32-23-593 15,4-13-1887 1,-3-19-5890-16</inkml:trace>
  <inkml:trace contextRef="#ctx0" brushRef="#br0" timeOffset="172013.13">11610 10811 10594 0,'0'0'2040'0,"0"0"153"16,0 0-457-1,0 0-248-15,0 0-719 16,0 0-521-16,0 0-112 16,0 0 64-16,-40 51-96 0,36-26-40 15,4 0-48-15,0-9 56 16,0-3-72-1,8-7-104-15,4-6 16 0,8-3 80 16,-5-16 8-16,-2-10-8 16,-2-2 0-16,-7-2 8 0,-4 8 0 15,-4 3 0-15,-11 13 184 0,-5 9 128 32,0 0-224-32,-4 9-88 31,8 13-56-31,1 7 56 0,6 3-208 15,9 15-688-15,0-5-1201 16,0-10-3368-16</inkml:trace>
  <inkml:trace contextRef="#ctx0" brushRef="#br0" timeOffset="172351.61">11507 11306 9129 0,'0'0'4105'0,"0"0"-3345"0,0 0-223 16,0 0 583-16,3 22 88 0,-3-9-712 15,4-4-232-15,0 5-184 16,4-9-24-16,1-2 8 0,6-3-16 0,1 0-48 16,4-8-80-16,-4-15 72 46,-4-3 8-46,-8-6 16 0,-4 4 56 16,-4 3 352-16,-12 13 737 16,-12 8-241-16,0 4-592 0,0 12-184 15,4 13-72-15,9 5-72 16,6 4-56 0,9 11-704-16,4-8-833 15,5-4-3008-15</inkml:trace>
  <inkml:trace contextRef="#ctx0" brushRef="#br0" timeOffset="172667.98">11514 11757 5033 0,'0'0'3136'0,"0"0"-135"0,0 0 56 0,0 0-393 16,0 0-944-16,0 0-527 31,0 0-633-31,0 0-336 16,-39 73-144-16,39-70-72 0,7-3-8 15,18 0-88-15,-2-3-232 0,5-13-56 16,-4-3 88-16,-8-4 168 16,-12 1 120-16,-4 6 8 15,-9 7 440 1,-18 3-112-16,-4 6-152 0,-6 0-40 15,1 15-96-15,12 1-48 16,5 3-8-16,15 4-120 0,4 5-744 0,15-5-1337 16,2-4-2584-16</inkml:trace>
  <inkml:trace contextRef="#ctx0" brushRef="#br0" timeOffset="172999.97">11482 12157 11802 0,'0'0'4609'0,"0"0"-3145"16,0 0-399-16,0 0 15 0,0 0-544 15,0 0-376-15,0 0-160 31,12 0-48-31,-4-4-160 0,4-5-144 0,-4-3-32 16,-4-1 136-16,-4-3 216 16,0-3 32-16,-8 0 392 0,-16 6-72 15,-4 0 72-15,-4 7-96 16,4 6-152 15,0 0-96-31,13 19-48 0,15 13-424 16,0-1-1240-16,11-2-3322 0</inkml:trace>
  <inkml:trace contextRef="#ctx0" brushRef="#br0" timeOffset="173216.07">11570 12366 11682 0,'0'0'4049'0,"0"0"-3481"0,0 0-240 0,0 0 440 15,0 0-416-15,0 0-280 16,8 31-72-16,-8 8-1328 0,0-7-1609 16,-12 0-3544-16</inkml:trace>
  <inkml:trace contextRef="#ctx0" brushRef="#br0" timeOffset="173369.69">11458 12852 11450 0,'0'0'4785'31,"0"0"-3905"-31,0 0-368 16,0 0-312-16,0 0-200 0,0 0-312 15,0 0-1432-15,60 60-457 0,-60-28-479 0,-16 0-1945 16</inkml:trace>
  <inkml:trace contextRef="#ctx0" brushRef="#br0" timeOffset="173516.8">11387 13125 5577 0,'0'0'2752'0,"0"0"-855"0,0 0-409 0,0 0-288 16,0 0-248 0,0 0-439-16,88 47-369 15,-73-36-144-15,-7 10-1273 0,-8-2-1487 16,0 4-3514-16</inkml:trace>
  <inkml:trace contextRef="#ctx0" brushRef="#br0" timeOffset="173632.66">11391 13414 5961 0,'0'0'4833'0,"0"0"-2801"0,0 0-351 0,0 0 383 16,0 0-840-16,0 0-728 31,0 0-496-31,0 0-304 0,75 48-1200 16,-71-33-544-16,-4-2-553 15,0 3-3824-15</inkml:trace>
  <inkml:trace contextRef="#ctx0" brushRef="#br0" timeOffset="174055.77">11084 14139 10658 0,'0'0'5985'15,"0"0"-4009"-15,0 0-335 32,0 0-809-32,0 0-248 15,0 0-168-15,0 0-296 0,0 0-64 16,88 75 8-16,-73-49-64 15,2-1-128-15,-2 0-248 0,1-6-632 16,0 0-752-16,-4-8-1129 31,4-9-944-31,-4-2-40 0,-4 0-1376 0</inkml:trace>
  <inkml:trace contextRef="#ctx0" brushRef="#br0" timeOffset="174249.75">11466 14151 7601 0,'0'0'4177'0,"0"0"-2801"15,0 0-423-15,0 0 183 16,0 0 272-16,0 0-656 0,-92 92-432 16,53-64-144-16,3 1-176 31,8-4-24-31,4-6-1704 0,16-10-3569 0</inkml:trace>
  <inkml:trace contextRef="#ctx0" brushRef="#br0" timeOffset="174372.12">11490 14211 14419 0,'0'0'2296'15,"0"0"-2000"-15,0 0-296 0,-95 51-2032 16,83-45-6554-16</inkml:trace>
  <inkml:trace contextRef="#ctx0" brushRef="#br0" timeOffset="174904.63">11430 13360 8305 0,'0'0'5601'16,"0"0"-3600"-16,0 0-777 0,0 0-80 0,0 0 337 15,-11 73-233-15,-2-29-616 16,-2 7-352-16,2 4-160 0,2 2-40 16,-1-3-16 15,0-1-24-31,4-5-40 15,0-7-208-15,0-6-280 0,-4 3-656 16,4-8-1041-16,0-11-2704 0</inkml:trace>
  <inkml:trace contextRef="#ctx0" brushRef="#br0" timeOffset="175089.49">11163 13958 13314 0,'0'0'4233'15,"0"0"-3409"-15,0 0-159 0,0 0-73 32,0 0 32-32,0 0-224 15,24 69-232-15,-7-37-168 0,-2-7-912 16,9-3-1737-16,0-6-2392 0,-3-13-3713 16</inkml:trace>
  <inkml:trace contextRef="#ctx0" brushRef="#br0" timeOffset="175236.6">11502 13890 7361 0,'0'0'10322'16,"0"0"-8617"-16,0 0-953 0,0 0-40 16,-83 70-328-16,62-47-328 15,1-1-56-15,-7 3-1176 16,3-9-1825-16,4-7-3024 0</inkml:trace>
  <inkml:trace contextRef="#ctx0" brushRef="#br0" timeOffset="179669.58">21396 2344 11826 0,'0'0'4409'0,"0"0"-3249"15,0 0-616-15,0 0-88 16,0 0 25-1,0 0-177-15,7 0-184 16,-7 0-120-16,0 0-681 0,0 0-2367 16,0-11-9003-16</inkml:trace>
  <inkml:trace contextRef="#ctx0" brushRef="#br0" timeOffset="180349.15">20874 1320 11146 0,'0'0'3929'15,"0"0"-2873"-15,0 0-904 16,0 0-152-16,0 0-136 15,0 0 136-15,0 0 312 0,3 74-112 16,-3-36-120 15,0 6-16-31,0 0-48 0,-3 5 48 16,3-5-56-16,0-6 0 16,0-6 80-16,0-7-88 15,3-13 8-15,18-5 104 0,6-7 384 31,17-13 120-31,20-25-344 0,27-29-144 16,33-31 81-16,3-4-97 0,-24 20-40 0,-30 28-24 16,-45 35-40-16,-17 9 192 15,1 7-104-15,-7 3-96 0,-5 0-496 16,-28 26-1441-16,-9 2-319 31,1 1-2785-31</inkml:trace>
  <inkml:trace contextRef="#ctx0" brushRef="#br0" timeOffset="187303.86">12056 10769 7521 0,'0'0'3265'0,"0"0"-1441"16,0 0-1136-16,0 0-328 0,0 0 8 0,-4 0-47 31,-8 13 103-31,4 6-80 16,-4 4 112-16,4 2-296 15,-3 9 280 1,-2 5-144-16,5-2-24 15,-3 5-144-15,2 5 16 0,-3-2-16 16,5 6 160-16,-2-3-16 31,5 6-16-31,0-4-104 0,4 7-64 16,0-2-32-16,0 5 48 0,0 0 56 16,8 4 137-16,-3-1-41 0,-1 1 88 0,0-5-24 15,-4 0-88-15,0-6-32 31,-4-2-48-31,-5-3 120 16,1 2 64-16,1 1-64 0,-1 0-80 16,-1-1-72-16,9 2-64 15,0 2 48 1,0 2-96-16,0 5-8 0,0 3 8 16,5-1 88-16,-1-2-32 15,-4-1-8 1,0-3-48-16,0-4 0 15,0 2 8-15,-13-4 128 0,2-4 64 16,3 4-72-16,-1-4 8 16,6 5-48-16,3-2-88 0,0 4 56 15,0 3-56-15,3-3 64 32,2 0 0-32,-5 0-72 0,0 0 0 0,0 0-8 15,-5-7 8-15,-6 5 0 16,-1-2 8-16,0-2 0 15,0 2 0-15,8-1-8 0,0 1 0 0,4 1 8 32,0-3 0-32,0 3 8 0,0-1-8 15,0 4 8-15,0-2 40 16,0-2-56-16,0 4 8 16,-4-7 40-16,-4 4-48 0,4-3 56 31,-4-1-56-31,4-2-16 15,1 2 8-15,-2-5 0 16,5 2 8-16,0 0 0 0,-4 1 0 16,0-3 16-16,-4-1-16 15,-3 0 16-15,2-3 0 16,-3-3-16 0,0 4 8-16,4-6-8 15,4 0 0-15,0 2 8 0,1-4 0 16,-1 1-8-16,0 0 8 0,-1 0-8 15,-3 3 0-15,-3-7 8 16,3 2-8-16,-5-2-8 0,6-9-96 16,-1-1-16 15,8-4-24-31,0-6-64 0,0-1-56 16,0-1 64-16,0-2 192 15,0-1-40-15,0-3-16 16,0 3-104-16,0-3-96 0,0 0-176 31,0 0-376-31,0 0-472 16,0 0-489-16,0-16-1271 0,-5 1-5138 0,1 1 4001 0</inkml:trace>
  <inkml:trace contextRef="#ctx0" brushRef="#br0" timeOffset="187635.84">11371 15172 8105 0,'0'0'4833'16,"0"0"-2272"-16,0 0-601 15,0 0-375-15,0 0-465 0,0 0 72 16,20 24-168-16,-5-12-328 0,2 7-351 15,-2-3-177-15,-2 6-96 0,-2 0-64 32,2 3 40-32,-6-2-40 15,1 3 0-15,0-4-8 0,-4 0-192 16,4 0-137-16,-4 0-263 16,0-6-448-16,4-2-616 0,-4-12-417 0,16-2-1920 15,-4-2-1744 1,0-12-112-16</inkml:trace>
  <inkml:trace contextRef="#ctx0" brushRef="#br0" timeOffset="187851.95">11896 15137 10218 0,'0'0'5273'15,"0"0"-3033"1,0 0-359-16,0 0-489 0,0 0-632 15,0 0-472-15,0 0-88 16,-83 49-40-16,55-14-8 0,-7-1-32 16,2 8-64-1,1-7-56-15,5-4-232 16,7-5-552-16,3-10-896 0,17-16-961 16,0 0-3128-16,13-9-3137 0</inkml:trace>
  <inkml:trace contextRef="#ctx0" brushRef="#br0" timeOffset="195354.76">21854 9918 8937 0,'0'0'2801'0,"0"0"-777"0,0-12-775 16,0 2-753-16,0 4-136 31,0-1 560-31,0 0-384 0,0 7 0 16,0-2-384-16,0 2-152 15,0 0-8-15,0 0-72 0,0 0 56 16,-9-3 24-16,1 3 16 0,-7-3 136 15,-1-1-152 1,0 2 8-16,0-3 8 16,-5 3-8-16,6 2 0 0,-1 0 0 15,0 0-8-15,0 0 0 32,-3 0 0-32,-6 0-8 0,1 9 8 15,-4-2-16-15,0 5 16 31,4-2-8-31,1 3 8 0,3-4 0 16,-1 4 0-16,6 3-16 0,-1-1-72 16,0 8 48-16,0 2 32 15,0 0 8-15,0 7 0 16,4 0 40-16,1 0 40 16,-6-1-80-16,10-2 0 15,3-4-96-15,0 5 88 0,4-5 0 16,0 3-56-16,8 1 64 15,7-4 88-15,5 4-80 0,1-4-8 32,2-3 0-17,1 1 0-15,0-7 0 0,0 0-8 16,-1-1-72-16,1-2-224 16,4-4-184-16,-3 1 312 0,3-4 24 15,3 1-168-15,1-4-64 16,0-3 280-16,0 0 104 0,0 0 0 31,3-3 8-31,-3-7-8 16,0-3 56-16,0 1-48 0,-4-4 0 15,-4 0 0-15,4-3 56 0,-9 3-64 16,5 1 0-16,-3-2 48 16,3 2-40-1,-1-1 0 1,1-1 0-16,-4 2 16 15,1-4 128-15,-2 3-64 0,-6-6-24 16,-2 3-16-16,-7 0 88 16,0-4 128-16,-4 1-104 0,0 0-48 15,0-1-24-15,0 1 112 32,-4 3-160-32,0 0-32 15,-4-4 32-15,-4 4-24 16,4-2 32-16,-7 2 104 0,-2-4 296 15,-3 1-224-15,1 0-160 16,-5 0 16-16,-1 3-24 0,-3 0 81 16,4 5-1-16,1 2-48 15,-5 3-40-15,0 5-48 0,0 4 0 16,-4 0-48-16,1 6 48 0,-22 27-457 16,10-1-1711-16,4-4-2857 0</inkml:trace>
  <inkml:trace contextRef="#ctx0" brushRef="#br0" timeOffset="196943.09">22236 11353 576 0,'0'0'5873'16,"0"0"-3641"-16,0 0-1207 15,0 0-97-15,-4-3 304 0,4 3 24 16,0 0-335-16,0 0-225 31,0 0-56-31,0 0 40 0,-4 0-152 16,0 0-104-16,-4-6-128 16,0 3-48-16,-7-4-176 0,2 4-16 0,-2-3-48 15,-2 0 0-15,-2 2 48 16,-1-2-56-16,-5 3-8 15,5 0 8-15,1 3 64 16,-1-3 8-16,4 3-16 16,-4 0-48-16,0 0 8 15,4 6-16 1,-8 3 72-16,0 7-24 16,1 3 0-16,-5 3 0 31,0 1 0-31,0 2-40 0,0 1 48 15,8 2-56-15,-5 4-16 16,6-4 8-16,3 5 0 0,4-5-112 16,-4 7 120-16,8-3 8 0,4-4-8 15,0 4 48 1,4-7-40-16,0 0-8 0,0 0 8 16,4-2 40-16,4-4 8 15,5 4-56-15,-2-4 72 0,6 0-72 16,2-4-8-16,5 2 8 15,0-2 48-15,4-2-40 16,8-1 72 0,-4 1-32-16,-1-3 24 0,5-4-64 15,-8 1 8-15,0-1 40 0,0-6-47 16,-4 0-1-16,-5 0 48 0,6 0-48 16,-1 0 8-16,-5-6 32 31,9-5-40-31,0-1 0 0,0-4 8 31,-4 4-8-31,0-4 48 16,-5 3-48-16,-2 0 8 0,-2 1-8 15,-2 2 8-15,-5-2 80 0,3-4-24 16,2 2-8-16,-6 0 8 16,1-7-56-16,5 6-8 15,-2-8 64-15,-3 5-56 16,1-8 40-16,-2 4-56 0,1-6 8 15,-4-5 48-15,-4 5 144 16,0 0 72-16,0 2-64 16,0 4 96-16,-4 0-96 0,-4 0-128 31,1 3-32-15,-6 0-32-16,-2 0 48 0,-6 3-64 15,-3-3 0-15,-8 3 0 0,-7 3 96 16,-1 3-96-16,-8 2 0 31,5 4 48-31,-6 1-48 16,2 3 0-16,7 0-8 0,0 12-168 15,8 14-1672-15,8-3-2489 0,13-4-5385 0</inkml:trace>
  <inkml:trace contextRef="#ctx0" brushRef="#br0" timeOffset="198894.73">25563 9125 264 0,'0'0'5705'0,"0"0"-3097"0,0 0-1031 16,0 0-449-16,0 0-552 15,0 0 112-15,-36-22 32 16,25 18-168-16,-2 4-167 16,1-3-177-16,-12 3 72 0,4-3-80 15,1 3-96-15,-5 0 112 0,-1 0 32 32,1 0-64-32,1 0-112 15,-1 6 56-15,-4 1 56 16,4 3-8-16,-4-5 32 0,4 8-72 0,1-3-128 15,2 3 72-15,-3 5-80 16,5-1-40-16,-1 4 40 16,3 2 24-1,2-2-16-15,-1 5 0 0,0 3-8 16,4-3 8-16,-4 2 32 16,0-2-32-16,4-1 40 0,1 1 0 31,2-1-40-31,1-3 0 0,4 0-8 15,4 0-88-15,0-6 88 16,0 3 8-16,8 0 128 16,5-3-128-16,-2 4 88 0,1-1-48 15,4 0 8-15,0-5 32 32,0 3-80-32,4-1 40 15,-1 0-48-15,2-4 8 0,3-2 64 16,-1 0-64-16,1-1 0 15,0 0 40-15,-3-5-48 0,-2 5 8 16,1-5-8-16,0 3 64 16,4-5-56-16,0 1-8 0,0-3-48 15,0 0-96 1,-1 0 72-16,1 0 64 16,-4 0 8-16,-4-3 0 0,0 1 8 15,-4-5 40-15,4 0-40 0,-4 1 0 47,4-1 0-47,4 1 8 0,-4-3-16 16,4 2 8-16,-4-3 0 15,0 4 0-15,-1-3-8 16,-3 2 0-16,4-2 0 0,-4-1 8 16,-3 4-8-16,2-6 0 15,-3-1 0 1,5 0 0-16,-6-3 0 0,-3 1 0 0,0-2 0 15,0 2 48-15,0-2-32 16,1-1 56-16,-5-2-64 0,3 5 48 16,1-8 96-16,0-2-80 15,0 2-56-15,0-2 0 0,-4 6 40 32,0-3-48-17,0 6 48-15,0 0-40 16,-4 1 80-16,-4-2 88 15,-4 5-88-15,0-4-80 0,-3 3 64 0,-2 1-72 32,2-1-8-32,-2 1 48 15,-3 1-40-15,5 3 8 0,-2-3 56 16,2 2-72-16,-1-1 48 16,-4 1-24-16,4-1 24 0,4 4 8 15,-8-3-56-15,5 6-96 16,-22 3-1168-16,14 0-1776 15,-5 3-7755 1</inkml:trace>
  <inkml:trace contextRef="#ctx0" brushRef="#br0" timeOffset="208718.68">19399 4464 9217 0,'0'-13'2969'0,"8"4"-1016"32,0-4-233-32,-4 3-440 15,0 1-8-15,0 6-359 16,-4 3-185-16,0 0-360 16,0 0-224-16,0 0-144 0,0 0-72 15,-16 6-288-15,-12 10 360 0,-4 6 96 16,0 4-24-16,0-5-24 31,8 9-40-31,13-2 0 16,7-2-8-16,4 2-136 0,11 4 136 0,17 3 72 15,4-1-72-15,4 2 0 16,-3-2 64-16,-14 1-64 0,-11-6-64 16,-8-1 56-1,-8 2-72-15,-20-9 80 16,-15-2 32-16,-13-6-32 15,-4-8 8 1,0-5 128-16,4 0-56 16,13-14-8-16,11-9-72 0,24-9-320 15,8-3-896-15,64-15-1921 32,-1 9-2384-32,9 9-4649 0</inkml:trace>
  <inkml:trace contextRef="#ctx0" brushRef="#br0" timeOffset="208934.78">19551 4619 1528 0,'0'0'10306'16,"0"0"-7489"-16,0 0-833 15,0 0-416-15,0 0-479 0,32-44-945 16,-32 66 8-16,0 16 160 16,3 25 72-1,1 27-200-15,0 25-72 16,0-11-64-1,5-22 8-15,-9-24-48 0,4-20 0 16,-1 0 8-16,-3 6-16 16,0-6-656-16,0-7-793 0,0-14-2319 15,-11-17-2242-15</inkml:trace>
  <inkml:trace contextRef="#ctx0" brushRef="#br0" timeOffset="209173.02">19547 4582 11002 0,'0'0'1984'16,"0"0"-535"-16,88-86-793 16,-41 60 200-16,5 13-352 15,-5 7 40-15,-2 6-216 16,-10 16-232-16,-7 15-96 0,-12 11-8 16,-16 6 8-16,0 6-96 15,-28-4-56-15,-12 5 56 0,-16-5 96 31,-4-5 96-15,5-8 8-16,11-5-32 16,12-9-72-16,32-17-1968 0,17-6-1849 15,18 0-1056-15</inkml:trace>
  <inkml:trace contextRef="#ctx0" brushRef="#br0" timeOffset="209542.76">20275 4528 6241 0,'0'0'5993'0,"0"0"-3720"16,0 0-633-16,0 0-752 0,-88-77-256 16,57 77-152-16,4 3-240 15,3 22-240 1,7 10 0-16,2 10 8 16,7 3 0 15,8-4 40-31,0 1-40 0,4-13-8 15,11-7-320-15,6-12-32 16,3-13 128-16,3-10 216 0,-3-18 8 16,0-8-8-16,-8-5 8 15,-8 0 136-15,-8 6 488 16,0 16 289-16,0 10-73 0,-13 9-616 0,-2 19-224 0,-1 12-8 16,4 14-32-16,1 2 40 15,6 4 8-15,5-7-8 0,0-2-768 31,8-14-561-31,12-12-1199 16,28-16 335-16,-5-19-447 16,-2-12-3506-16</inkml:trace>
  <inkml:trace contextRef="#ctx0" brushRef="#br0" timeOffset="209821.37">20638 4401 9418 0,'0'0'4032'15,"0"0"-1447"-15,0 0-1833 16,0 0-456-16,0 0 200 0,-79 113-176 15,55-66-72 1,0 5-128-16,7-1-40 31,13-1-72-31,1-8-8 0,3-7-96 16,3-10-552-16,10-12 136 16,2-13-288-16,2-3 656 0,-6-26 144 15,-7-12 432-15,-4-6 320 16,-11-8 224-16,-21 8-47 15,-16 8 31-15,-7 11-336 16,-10 16-392-16,10 8-232 0,11 4 0 16,16 16-112-16,24 5-1280 15,39 12-625-15,18-4-3296 0,10-10-3865 16</inkml:trace>
  <inkml:trace contextRef="#ctx0" brushRef="#br0" timeOffset="210137.74">21009 4435 11210 0,'0'0'2808'16,"0"0"-647"-16,0 0-745 15,0 0-576 1,0 0-135-16,0 0-505 0,0 0-200 16,0 0-88-16,-68 16 48 15,57 22 40-15,11 4 0 0,0-1 0 16,3-6 0-16,17-4-80 15,0-5-56-15,0-6 32 32,-8-2-64-32,-12-3 168 0,0-4-9 0,-16 1 9 0,-20-5 193 15,-12-1 223-15,-4-6-72 16,0 0-104-16,5 0-152 0,15-4-72 16,16-11-16-16,32-17-920 31,20 3-3505-31,16-2-3097 0</inkml:trace>
  <inkml:trace contextRef="#ctx0" brushRef="#br0" timeOffset="210275.75">21184 4559 12898 0,'0'0'1985'16,"0"0"-1081"-1,0 0 56-15,-28 76-584 0,24-44-208 0,4 3-88 16,0-3-16-16,12 0-64 0,4-10-1016 15,16-13-1545-15,-8-9-1607 16,-4 0-4498-16</inkml:trace>
  <inkml:trace contextRef="#ctx0" brushRef="#br0" timeOffset="210422.86">21336 4196 10474 0,'0'0'3945'0,"0"0"-977"16,0 0-1824-16,0 0-255 31,0 0-569-31,0 0-320 0,0 0-208 16,0 0-232-16,-17 17-1441 15,17 2-3080-15</inkml:trace>
  <inkml:trace contextRef="#ctx0" brushRef="#br0" timeOffset="211425.29">21618 4112 4120 0,'0'0'7018'0,"0"0"-3945"0,0 0-777 31,0 0-560-31,0 0-599 16,0 0-857-16,0 0-192 16,0 0 56-1,-7 84 448-15,7-3-184 0,4 26-208 0,11 1-96 31,-6-16-40-31,-2-25-64 16,-3-26-488-16,-4 7-1689 0,0-10-2167 16,0-6-1810-16</inkml:trace>
  <inkml:trace contextRef="#ctx0" brushRef="#br0" timeOffset="211578.89">21427 4451 12442 0,'0'0'2873'0,"0"0"-1441"16,0 0-832-16,88 0-224 0,-37 0-96 16,9 0-112 15,-4 6-168-31,15-3-320 0,-11-3-2440 16,-15 0-3882-16</inkml:trace>
  <inkml:trace contextRef="#ctx0" brushRef="#br0" timeOffset="211942.11">22017 4309 10546 0,'0'0'4681'16,"0"0"-2633"-16,0 0-1560 16,0 0-488-16,0 0 0 0,0 0 144 15,-4 73-16-15,0-45-40 16,-5 0-80-16,9-6 40 16,0-5-48-16,0-8-48 0,0-9-312 46,13 0 56-46,2-22 304 0,10-7 56 0,-5-5-48 16,-1-6 288-16,-2 10 424 16,-10 4 553-1,-3 13 143-15,-4 13-616 0,4 0-776 0,-4 19-24 16,9 16 0 0,2 10 0-1,1 9 48-15,4 10-48 0,0-5-128 0,-4 5-192 16,-12-4-48-16,-7-5 184 15,-25-5-136-15,-33-2-96 0,1-9 72 16,-11-12-200-16,-9-17-985 31,24-10-3040-31,13-7-5993 0</inkml:trace>
  <inkml:trace contextRef="#ctx0" brushRef="#br0" timeOffset="212149.1">22511 3826 11946 0,'0'0'3025'0,"0"0"-1065"16,0 0-1312-1,0 0-648 1,0 0-72-16,0 0 16 0,0 0-192 15,8 83-1208-15,-12-52-1609 0,4-8-5113 16</inkml:trace>
  <inkml:trace contextRef="#ctx0" brushRef="#br0" timeOffset="212280.6">22646 3854 10178 0,'0'0'3232'0,"0"0"-743"15,0 0-1217-15,0 0-1096 16,0 0-176-16,0 0-8 15,-28 83-808-15,9-45-1825 0,2-10-5464 16</inkml:trace>
  <inkml:trace contextRef="#ctx0" brushRef="#br0" timeOffset="212697.21">18475 4073 11362 0,'0'0'3905'0,"0"0"-2153"0,0 0-448 16,0 0-599-16,0 0-705 31,0 0-48-31,0 0-40 0,0 0 88 16,24 36 0-16,-16-17-921 0,7-1-1223 15,-2-8-929-15,-2-7-2184 16</inkml:trace>
  <inkml:trace contextRef="#ctx0" brushRef="#br0" timeOffset="212828.7">18646 3963 10610 0,'0'0'1944'16,"0"0"25"-16,0 0-1617 16,0 0-288-16,0 0-64 0,12 101 8 15,4-35-8-15,0-8-872 32,-1-8-3801-32</inkml:trace>
  <inkml:trace contextRef="#ctx0" brushRef="#br0" timeOffset="213568.16">18821 5464 9353 0,'0'0'2481'0,"0"0"-1305"0,0 0-448 0,0 0-135 16,100-7 63-16,-48 4-184 31,19-6-216-31,25 2-120 0,23-5-88 16,13 2 48-16,-4 1 416 15,-8 3 88-15,-17-1-8 0,0 4-128 16,-3 0-168-1,7 0-112 1,9-4-120-16,8-3-56 16,11 1 9-16,5 0 55 15,-1-5-64-15,-3 6 48 0,-5-3 576 16,-11 5-40-16,-1-2-104 16,-8 1-192-16,1-3-96 0,-5 1-80 31,5-4-72-31,0 3 40 15,-5 4-16-15,1 0 32 0,-1 2 24 0,-7 1 40 16,0-3-96-16,-12 3 0 16,-17 0-72-16,-15 0 8 0,-12-1 0 15,-5 1 8 17,6 0-8-32,2 0 56 15,5-3-56-15,-9-1 0 0,-6 1 8 16,-5 3-8-16,-9-1 56 15,-7 1-64-15,-4 0 8 0,-8 3-8 16,-4 0-56-16,0 0-696 31,0 0-1096-31,0 0-2377 0,0 0-536 0</inkml:trace>
  <inkml:trace contextRef="#ctx0" brushRef="#br0" timeOffset="213715.27">23061 5086 12098 0,'0'0'2273'0,"0"0"-1193"0,0 0-1080 15,0 0-176-15,0 0-696 16,0 0-1729-16,-56 73-4873 0</inkml:trace>
  <inkml:trace contextRef="#ctx0" brushRef="#br0" timeOffset="213868.89">22977 5375 9818 0,'0'0'2008'0,"0"0"-1408"31,0 0 536-31,0 0 921 16,0 0-209-16,0 0-423 0,0 0-617 15,0 0-808-15,0 3-136 0,0-3-2201 0,-8-6-5064 16</inkml:trace>
  <inkml:trace contextRef="#ctx0" brushRef="#br0" timeOffset="214432.58">17917 5385 10962 0,'0'0'3169'15,"0"0"-1145"-15,0 0-872 16,0 0 265-16,0 0-361 0,0 0-456 15,12-17-600-15,-12 17-64 16,0 0-1136-16,4 20-1913 16,4-1 328-16,-4 3-4960 0</inkml:trace>
  <inkml:trace contextRef="#ctx0" brushRef="#br0" timeOffset="214601.82">18128 5772 8793 0,'0'0'4865'0,"0"0"-3272"32,0 0-609-32,0 0 368 15,0 0-464-15,0 0-495 0,0 0-249 0,0 0-144 16,16 3-8-16,-8-3-953 16,0 0-2831-16,0-7-6155 15</inkml:trace>
  <inkml:trace contextRef="#ctx0" brushRef="#br0" timeOffset="-189457.58">22296 10118 7113 0,'0'0'2329'16,"0"0"-1241"-16,0 0-112 0,0 0 8 15,0 0-136-15,0 0 17 16,0 0 39-16,0 0-120 0,0 0-160 16,0 0-224-16,0 0-80 15,0 0-40-15,11 0-80 0,10 0 360 16,14 0-136-1,10 0-167-15,10-3-41 16,21-9-72-16,16-4-136 0,-5 0 88 16,-11 0-24-16,-9 4 96 15,-19-2 56-15,0 5 40 16,4 0-40-16,-4-3-56 16,-5-2-88-16,-3 4 16 15,-3-2-88-15,2 2 88 0,-11 1-96 16,4-1 8-16,-8 4-8 15,-1 0 8-15,-2-1-16 32,-1 4 8-32,-1-3 0 15,1 3 56-15,1-1-56 16,-2-2-8-16,9 3 8 0,-4 0-48 16,4-1 48-16,-9-3 8 0,-2 7 0 15,-6-2 64-15,-2-1-72 31,-9 3 0-31,0 0-8 0,0 0-160 16,0 0-528-16,4 0-496 0,20-3-681 16,-5-1-631-16,9 2-3058 0</inkml:trace>
  <inkml:trace contextRef="#ctx0" brushRef="#br0" timeOffset="-188577.51">25041 9813 1632 0,'0'0'2440'16,"0"0"1553"-16,0 0-2921 0,0 0-599 16,0 0-297-1,0 0-48-15,0 0 152 16,-47 4 40-16,26-1 40 16,1 1 0-16,-4 1 72 0,-8 2-144 15,0 3-120-15,-15 6-56 0,-1-2-32 16,-12 3-8-16,-4 5-48 15,-11-3-16-15,4 6 48 16,-2-2-48-16,2 6 48 0,3-4 184 16,5-4 144-16,3 5-48 15,4-6-8-15,4-5 161 0,8 1 23 32,4-3-184-32,4-7-152 15,8 0-88-15,5 1-32 16,6-4 16-16,6 0-72 0,2-3 0 15,5 0-8-15,4 0-176 32,0 0-1505-32,4 0-2896 15</inkml:trace>
  <inkml:trace contextRef="#ctx0" brushRef="#br0" timeOffset="-187374.54">22519 11715 7841 0,'0'0'3177'0,"0"0"-1993"0,0 0-536 15,0 0 520-15,0 0-183 16,0 0-401-16,48-3-104 16,-33 0-96-16,6 0-16 0,3 0 56 46,-1 0-56-46,10-1-208 0,-1 1-88 16,7 0 0-16,4-3-64 0,6 3-8 16,-2-4 16-16,-6 1-8 15,2 0 8-15,-7-5 40 0,-5 3-56 16,-3-2 56-16,-3 0-48 16,-1 1 40-16,-5-1 224 15,9 1-32-15,0-1-119 16,0 3-41-16,4 1-72 15,0 3 48-15,-4 1-40 0,3-1-16 16,-3-1 8-16,-3 4 0 31,-6 0 40-31,1-3-48 16,-3-1 8-16,-2 1 32 16,1 0-40-16,0 0 0 0,4-4 0 15,4 4 8-15,-1-3 0 16,5-3-8-16,0 5 8 0,0-2 0 15,0 0-8-15,0-1 0 32,-7 4 16-32,-6 0-8 0,1-3 40 15,-4 3-40-15,-1-4-8 0,-2 4 64 16,-1 0-64-16,0 0 0 0,3 0 40 16,2-1-40-1,-2 1-8 1,2-1 0-16,2 1-40 15,2-2 48-15,-6 5 8 0,1-4 0 16,4 2-8-16,-8-2 0 0,1 1 80 0,-5 3-80 16,-1-4-48-16,-3 4 48 31,0 0 160-31,0 0-96 16,-3 0-64-16,-6-3-104 0,-3 3-753 15,5 0-1279-15,-2-3-2625 0</inkml:trace>
</inkml:ink>
</file>

<file path=ppt/media/image1.jpeg>
</file>

<file path=ppt/media/image11.png>
</file>

<file path=ppt/media/image13.png>
</file>

<file path=ppt/media/image2.jpeg>
</file>

<file path=ppt/media/image3.png>
</file>

<file path=ppt/media/image4.gif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269CA-B222-4E66-B8F6-21FDAA4F2511}" type="datetimeFigureOut">
              <a:rPr lang="fr-FR" smtClean="0"/>
              <a:t>03/03/2021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CD14D-9B52-4448-A1BC-DCA36A00BB1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3715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1CD14D-9B52-4448-A1BC-DCA36A00BB1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9459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015F33-5726-8D40-A88C-E73A0923ACDA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406F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406FBA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B3BD7BD-DF6E-4E48-8B42-767752D4C781}"/>
              </a:ext>
            </a:extLst>
          </p:cNvPr>
          <p:cNvSpPr txBox="1"/>
          <p:nvPr userDrawn="1"/>
        </p:nvSpPr>
        <p:spPr>
          <a:xfrm>
            <a:off x="214685" y="5404996"/>
            <a:ext cx="455162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Kashif Murtaza</a:t>
            </a:r>
          </a:p>
          <a:p>
            <a:r>
              <a:rPr lang="en-GB" sz="1600" b="1" dirty="0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AI Sciences Instructor</a:t>
            </a:r>
          </a:p>
          <a:p>
            <a:endParaRPr lang="en-GB" sz="2000" b="1" dirty="0">
              <a:solidFill>
                <a:srgbClr val="125DA2"/>
              </a:solidFill>
              <a:latin typeface="Garamond" panose="02020404030301010803" pitchFamily="18" charset="0"/>
              <a:cs typeface="Arial" panose="020B0604020202020204" pitchFamily="34" charset="0"/>
            </a:endParaRPr>
          </a:p>
          <a:p>
            <a:r>
              <a:rPr lang="en-GB" sz="2000" b="1" dirty="0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@AISciencesLearn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D398312-288F-7046-B56D-CA6C6796F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85" y="191120"/>
            <a:ext cx="1995778" cy="44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92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solidFill>
                  <a:srgbClr val="406FBA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28600" indent="-228600">
              <a:buClr>
                <a:srgbClr val="406FBA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685800" indent="-228600">
              <a:buClr>
                <a:srgbClr val="406FBA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>
              <a:buClr>
                <a:srgbClr val="406FBA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>
              <a:buClr>
                <a:srgbClr val="406FBA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>
              <a:buClr>
                <a:srgbClr val="406FBA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35D75-7A1E-4A8A-8EED-165EBB6208E7}" type="datetimeFigureOut">
              <a:rPr lang="fr-FR" smtClean="0"/>
              <a:t>03/03/2021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41783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fld id="{70C34D71-145B-471B-B963-28EE42248607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7226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l">
              <a:defRPr sz="6000" b="1">
                <a:solidFill>
                  <a:srgbClr val="406FBA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35D75-7A1E-4A8A-8EED-165EBB6208E7}" type="datetimeFigureOut">
              <a:rPr lang="fr-FR" smtClean="0"/>
              <a:t>03/03/2021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49530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fld id="{70C34D71-145B-471B-B963-28EE42248607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45ACBCF-310C-4F47-928C-4C39A5A86E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707" y="2149168"/>
            <a:ext cx="1402854" cy="144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272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35D75-7A1E-4A8A-8EED-165EBB6208E7}" type="datetimeFigureOut">
              <a:rPr lang="fr-FR" smtClean="0"/>
              <a:t>03/03/2021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4508500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fld id="{70C34D71-145B-471B-B963-28EE42248607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4142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</a:defRPr>
            </a:lvl1pPr>
          </a:lstStyle>
          <a:p>
            <a:fld id="{D0835D75-7A1E-4A8A-8EED-165EBB6208E7}" type="datetimeFigureOut">
              <a:rPr lang="fr-FR" smtClean="0"/>
              <a:pPr/>
              <a:t>03/03/2021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</a:defRPr>
            </a:lvl1pPr>
          </a:lstStyle>
          <a:p>
            <a:endParaRPr lang="fr-FR" dirty="0"/>
          </a:p>
        </p:txBody>
      </p:sp>
      <p:pic>
        <p:nvPicPr>
          <p:cNvPr id="8" name="Image 7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2CD73B99-5000-3041-90A1-B6FFB489BF5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5047" y="6356350"/>
            <a:ext cx="1618753" cy="36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409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400" b="1" kern="1200" dirty="0">
          <a:solidFill>
            <a:srgbClr val="125DA2"/>
          </a:solidFill>
          <a:latin typeface="Garamond" panose="02020404030301010803" pitchFamily="18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125DA2"/>
        </a:buClr>
        <a:buFont typeface="Wingdings" pitchFamily="2" charset="2"/>
        <a:buChar char="§"/>
        <a:defRPr sz="2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24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emf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isciences.io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B2D084F9-781C-BA43-A17D-39542CA34E9A}"/>
              </a:ext>
            </a:extLst>
          </p:cNvPr>
          <p:cNvSpPr txBox="1">
            <a:spLocks/>
          </p:cNvSpPr>
          <p:nvPr/>
        </p:nvSpPr>
        <p:spPr>
          <a:xfrm>
            <a:off x="227670" y="1798672"/>
            <a:ext cx="8740484" cy="1630328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4400" b="1" kern="1200" dirty="0">
                <a:solidFill>
                  <a:srgbClr val="125DA2"/>
                </a:solidFill>
                <a:latin typeface="Garamond" panose="020204040303010108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5400" dirty="0">
                <a:solidFill>
                  <a:srgbClr val="406FBA"/>
                </a:solidFill>
              </a:rPr>
              <a:t>Support Vector Machine (SVM) Explained for beginners</a:t>
            </a:r>
            <a:endParaRPr lang="ru-RU" sz="5400" dirty="0">
              <a:solidFill>
                <a:srgbClr val="406FBA"/>
              </a:solidFill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3C7D6C6B-28D1-3C48-B672-39A1318D1118}"/>
              </a:ext>
            </a:extLst>
          </p:cNvPr>
          <p:cNvSpPr txBox="1">
            <a:spLocks/>
          </p:cNvSpPr>
          <p:nvPr/>
        </p:nvSpPr>
        <p:spPr>
          <a:xfrm>
            <a:off x="227669" y="3619677"/>
            <a:ext cx="10094500" cy="1630328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4400" b="1" kern="1200" dirty="0">
                <a:solidFill>
                  <a:srgbClr val="125DA2"/>
                </a:solidFill>
                <a:latin typeface="Garamond" panose="020204040303010108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pPr marL="571500" indent="-571500">
              <a:buFont typeface="Wingdings" panose="05000000000000000000" pitchFamily="2" charset="2"/>
              <a:buChar char="§"/>
            </a:pPr>
            <a:r>
              <a:rPr lang="en-GB" sz="4000" b="0" dirty="0"/>
              <a:t>Linear Discriminant.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GB" sz="4000" b="0" dirty="0"/>
              <a:t>Feature Spaces and Kernels.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GB" sz="4000" b="0" dirty="0"/>
              <a:t>Maximum Margin Discriminant.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GB" sz="4000" b="0" dirty="0"/>
              <a:t>SVM vs Logistic Regression.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GB" sz="4000" b="0" dirty="0"/>
              <a:t>Hands-on in Python.</a:t>
            </a:r>
            <a:endParaRPr lang="ru-RU" sz="4000" b="0" dirty="0"/>
          </a:p>
        </p:txBody>
      </p:sp>
    </p:spTree>
    <p:extLst>
      <p:ext uri="{BB962C8B-B14F-4D97-AF65-F5344CB8AC3E}">
        <p14:creationId xmlns:p14="http://schemas.microsoft.com/office/powerpoint/2010/main" val="143741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5915156" cy="1026325"/>
          </a:xfrm>
        </p:spPr>
        <p:txBody>
          <a:bodyPr>
            <a:normAutofit fontScale="90000"/>
          </a:bodyPr>
          <a:lstStyle/>
          <a:p>
            <a:r>
              <a:rPr lang="en-GB" sz="5400" dirty="0"/>
              <a:t>Linear Discriminant</a:t>
            </a:r>
            <a:endParaRPr lang="ru-RU" sz="5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F6B713-6EA5-494A-851E-28DD79CB3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1214437"/>
            <a:ext cx="5715000" cy="442912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8734E0E-A8E6-4044-89C9-006D8B29A37F}"/>
                  </a:ext>
                </a:extLst>
              </p14:cNvPr>
              <p14:cNvContentPartPr/>
              <p14:nvPr/>
            </p14:nvContentPartPr>
            <p14:xfrm>
              <a:off x="1886040" y="2515680"/>
              <a:ext cx="4167000" cy="2749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8734E0E-A8E6-4044-89C9-006D8B29A37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76680" y="2506320"/>
                <a:ext cx="4185720" cy="276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1524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1" y="0"/>
            <a:ext cx="7218485" cy="835269"/>
          </a:xfrm>
        </p:spPr>
        <p:txBody>
          <a:bodyPr>
            <a:normAutofit fontScale="90000"/>
          </a:bodyPr>
          <a:lstStyle/>
          <a:p>
            <a:r>
              <a:rPr lang="en-GB" sz="5400" dirty="0"/>
              <a:t>Non-Linear Discriminant</a:t>
            </a:r>
            <a:endParaRPr lang="ru-RU" sz="5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07CFB5-476B-4ACF-9F85-2EF2DDBB2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9365" y="3468582"/>
            <a:ext cx="5437874" cy="26991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311152-E582-4798-AFDB-E77F88141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902" y="911946"/>
            <a:ext cx="5018800" cy="255663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A796C9A-BDA4-44FE-9430-FE74C4720B9A}"/>
                  </a:ext>
                </a:extLst>
              </p14:cNvPr>
              <p14:cNvContentPartPr/>
              <p14:nvPr/>
            </p14:nvContentPartPr>
            <p14:xfrm>
              <a:off x="1641960" y="871560"/>
              <a:ext cx="9668160" cy="58255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A796C9A-BDA4-44FE-9430-FE74C4720B9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32600" y="862200"/>
                <a:ext cx="9686880" cy="584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2620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5915156" cy="1026325"/>
          </a:xfrm>
        </p:spPr>
        <p:txBody>
          <a:bodyPr>
            <a:normAutofit/>
          </a:bodyPr>
          <a:lstStyle/>
          <a:p>
            <a:r>
              <a:rPr lang="en-GB" sz="5400" dirty="0"/>
              <a:t>Margins</a:t>
            </a:r>
            <a:endParaRPr lang="ru-RU" sz="5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A3C807-676B-42B3-849F-1765EFBB0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5639" y="1568560"/>
            <a:ext cx="8693269" cy="372087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AB825F9-812E-4EDE-A5A9-382943E193A8}"/>
                  </a:ext>
                </a:extLst>
              </p14:cNvPr>
              <p14:cNvContentPartPr/>
              <p14:nvPr/>
            </p14:nvContentPartPr>
            <p14:xfrm>
              <a:off x="423000" y="862560"/>
              <a:ext cx="9085680" cy="3425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AB825F9-812E-4EDE-A5A9-382943E193A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3640" y="853200"/>
                <a:ext cx="9104400" cy="344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3593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5915156" cy="1026325"/>
          </a:xfrm>
        </p:spPr>
        <p:txBody>
          <a:bodyPr>
            <a:normAutofit/>
          </a:bodyPr>
          <a:lstStyle/>
          <a:p>
            <a:r>
              <a:rPr lang="en-GB" sz="5400" dirty="0"/>
              <a:t>SVM: Hard vs Soft</a:t>
            </a:r>
            <a:endParaRPr lang="ru-RU" sz="5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332B05-8031-4A95-B3DB-C79664A86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578" y="1481716"/>
            <a:ext cx="9055050" cy="438587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20B453C-B16B-4B48-A730-11627DB41B16}"/>
                  </a:ext>
                </a:extLst>
              </p14:cNvPr>
              <p14:cNvContentPartPr/>
              <p14:nvPr/>
            </p14:nvContentPartPr>
            <p14:xfrm>
              <a:off x="3888360" y="540720"/>
              <a:ext cx="8141760" cy="3862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20B453C-B16B-4B48-A730-11627DB41B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79000" y="531360"/>
                <a:ext cx="8160480" cy="388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9790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1" y="1"/>
            <a:ext cx="7913077" cy="923214"/>
          </a:xfrm>
        </p:spPr>
        <p:txBody>
          <a:bodyPr>
            <a:normAutofit fontScale="90000"/>
          </a:bodyPr>
          <a:lstStyle/>
          <a:p>
            <a:r>
              <a:rPr lang="en-GB" sz="5400" dirty="0"/>
              <a:t>SVM vs Logistic Regression</a:t>
            </a:r>
            <a:endParaRPr lang="ru-RU" sz="5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E0859-EF67-4A81-9360-05371DF57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548" y="1294124"/>
            <a:ext cx="6493760" cy="464066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A8E7F43-70B3-4DD4-965D-112E769A8016}"/>
                  </a:ext>
                </a:extLst>
              </p14:cNvPr>
              <p14:cNvContentPartPr/>
              <p14:nvPr/>
            </p14:nvContentPartPr>
            <p14:xfrm>
              <a:off x="223560" y="446760"/>
              <a:ext cx="9066960" cy="5126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A8E7F43-70B3-4DD4-965D-112E769A80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200" y="437400"/>
                <a:ext cx="9085680" cy="514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79680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80395AAB-9CCB-154E-A427-FC83EB6F9CFE}"/>
              </a:ext>
            </a:extLst>
          </p:cNvPr>
          <p:cNvSpPr txBox="1">
            <a:spLocks/>
          </p:cNvSpPr>
          <p:nvPr/>
        </p:nvSpPr>
        <p:spPr>
          <a:xfrm>
            <a:off x="2233879" y="2809509"/>
            <a:ext cx="4062418" cy="32659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125DA2"/>
              </a:buClr>
              <a:buFont typeface="Wingdings" pitchFamily="2" charset="2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600"/>
              </a:spcAft>
            </a:pPr>
            <a:r>
              <a:rPr lang="en-GB" sz="1800" dirty="0">
                <a:solidFill>
                  <a:schemeClr val="tx1"/>
                </a:solidFill>
              </a:rPr>
              <a:t>Website : </a:t>
            </a:r>
            <a:r>
              <a:rPr lang="en-GB" sz="1800" dirty="0" err="1">
                <a:solidFill>
                  <a:schemeClr val="tx1"/>
                </a:solidFill>
                <a:hlinkClick r:id="rId2"/>
              </a:rPr>
              <a:t>www.aisciences.io</a:t>
            </a:r>
            <a:endParaRPr lang="en-GB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06844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D8D1ACDCD7C5449C03B381FD26488C" ma:contentTypeVersion="9" ma:contentTypeDescription="Create a new document." ma:contentTypeScope="" ma:versionID="1e7367c0ca83698688249358f2a4d7af">
  <xsd:schema xmlns:xsd="http://www.w3.org/2001/XMLSchema" xmlns:xs="http://www.w3.org/2001/XMLSchema" xmlns:p="http://schemas.microsoft.com/office/2006/metadata/properties" xmlns:ns2="83af5124-149a-46a0-8dc9-5dd5b991a560" targetNamespace="http://schemas.microsoft.com/office/2006/metadata/properties" ma:root="true" ma:fieldsID="0042ece54a9747f3c876acc2a5d45882" ns2:_="">
    <xsd:import namespace="83af5124-149a-46a0-8dc9-5dd5b991a5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af5124-149a-46a0-8dc9-5dd5b991a5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B4817A-7B78-4F22-BF85-A985FE36C33C}">
  <ds:schemaRefs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83af5124-149a-46a0-8dc9-5dd5b991a560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7B4BD37-C87C-4619-9516-0F570AA1C5C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2F0203-7A02-431E-A1E2-A3DF22ECB4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af5124-149a-46a0-8dc9-5dd5b991a5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3328</TotalTime>
  <Words>52</Words>
  <Application>Microsoft Office PowerPoint</Application>
  <PresentationFormat>Widescreen</PresentationFormat>
  <Paragraphs>13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Garamond</vt:lpstr>
      <vt:lpstr>Wingdings</vt:lpstr>
      <vt:lpstr>Thème Office</vt:lpstr>
      <vt:lpstr>PowerPoint Presentation</vt:lpstr>
      <vt:lpstr>Linear Discriminant</vt:lpstr>
      <vt:lpstr>Non-Linear Discriminant</vt:lpstr>
      <vt:lpstr>Margins</vt:lpstr>
      <vt:lpstr>SVM: Hard vs Soft</vt:lpstr>
      <vt:lpstr>SVM vs Logistic Regression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CHADAD</dc:creator>
  <cp:lastModifiedBy>Kashif Murtaza</cp:lastModifiedBy>
  <cp:revision>218</cp:revision>
  <dcterms:created xsi:type="dcterms:W3CDTF">2019-01-15T19:27:36Z</dcterms:created>
  <dcterms:modified xsi:type="dcterms:W3CDTF">2021-03-03T11:31:08Z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0x010100BFD8D1ACDCD7C5449C03B381FD26488C</vt:lpwstr>
  </property>
</Properties>
</file>

<file path=docProps/thumbnail.jpeg>
</file>